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3999B2-D1D8-431F-8DDC-227DBEFCF611}" v="112" dt="2023-08-26T16:44:46.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18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uan zixuan" userId="f2d4f64349781cc1" providerId="LiveId" clId="{655F3A7E-63FF-412B-B76D-A4405AD07BA0}"/>
    <pc:docChg chg="addSld modSld">
      <pc:chgData name="yuan zixuan" userId="f2d4f64349781cc1" providerId="LiveId" clId="{655F3A7E-63FF-412B-B76D-A4405AD07BA0}" dt="2023-08-25T12:57:55.308" v="70" actId="20577"/>
      <pc:docMkLst>
        <pc:docMk/>
      </pc:docMkLst>
      <pc:sldChg chg="modSp new mod modAnim">
        <pc:chgData name="yuan zixuan" userId="f2d4f64349781cc1" providerId="LiveId" clId="{655F3A7E-63FF-412B-B76D-A4405AD07BA0}" dt="2023-08-25T12:57:55.308" v="70" actId="20577"/>
        <pc:sldMkLst>
          <pc:docMk/>
          <pc:sldMk cId="4005153528" sldId="256"/>
        </pc:sldMkLst>
        <pc:spChg chg="mod">
          <ac:chgData name="yuan zixuan" userId="f2d4f64349781cc1" providerId="LiveId" clId="{655F3A7E-63FF-412B-B76D-A4405AD07BA0}" dt="2023-08-25T12:57:55.308" v="70" actId="20577"/>
          <ac:spMkLst>
            <pc:docMk/>
            <pc:sldMk cId="4005153528" sldId="256"/>
            <ac:spMk id="2" creationId="{68B5F8DD-98E5-F7E4-1A31-E90BE4691847}"/>
          </ac:spMkLst>
        </pc:spChg>
        <pc:spChg chg="mod">
          <ac:chgData name="yuan zixuan" userId="f2d4f64349781cc1" providerId="LiveId" clId="{655F3A7E-63FF-412B-B76D-A4405AD07BA0}" dt="2023-08-25T12:57:49.784" v="66" actId="20577"/>
          <ac:spMkLst>
            <pc:docMk/>
            <pc:sldMk cId="4005153528" sldId="256"/>
            <ac:spMk id="3" creationId="{320294B3-C16E-9D80-9B83-7878EDF5A3BF}"/>
          </ac:spMkLst>
        </pc:spChg>
      </pc:sldChg>
    </pc:docChg>
  </pc:docChgLst>
  <pc:docChgLst>
    <pc:chgData name="yuan zixuan" userId="f2d4f64349781cc1" providerId="LiveId" clId="{193999B2-D1D8-431F-8DDC-227DBEFCF611}"/>
    <pc:docChg chg="custSel addSld delSld modSld">
      <pc:chgData name="yuan zixuan" userId="f2d4f64349781cc1" providerId="LiveId" clId="{193999B2-D1D8-431F-8DDC-227DBEFCF611}" dt="2023-08-26T16:44:46.612" v="198"/>
      <pc:docMkLst>
        <pc:docMk/>
      </pc:docMkLst>
      <pc:sldChg chg="modTransition">
        <pc:chgData name="yuan zixuan" userId="f2d4f64349781cc1" providerId="LiveId" clId="{193999B2-D1D8-431F-8DDC-227DBEFCF611}" dt="2023-08-26T16:13:14.711" v="59"/>
        <pc:sldMkLst>
          <pc:docMk/>
          <pc:sldMk cId="4005153528" sldId="256"/>
        </pc:sldMkLst>
      </pc:sldChg>
      <pc:sldChg chg="modSp new del mod">
        <pc:chgData name="yuan zixuan" userId="f2d4f64349781cc1" providerId="LiveId" clId="{193999B2-D1D8-431F-8DDC-227DBEFCF611}" dt="2023-08-26T16:04:09.901" v="18" actId="2696"/>
        <pc:sldMkLst>
          <pc:docMk/>
          <pc:sldMk cId="607764386" sldId="257"/>
        </pc:sldMkLst>
        <pc:spChg chg="mod">
          <ac:chgData name="yuan zixuan" userId="f2d4f64349781cc1" providerId="LiveId" clId="{193999B2-D1D8-431F-8DDC-227DBEFCF611}" dt="2023-08-26T16:04:02.496" v="17" actId="20577"/>
          <ac:spMkLst>
            <pc:docMk/>
            <pc:sldMk cId="607764386" sldId="257"/>
            <ac:spMk id="2" creationId="{49AC30EC-335D-5FEB-DDEC-76850EC4F79D}"/>
          </ac:spMkLst>
        </pc:spChg>
      </pc:sldChg>
      <pc:sldChg chg="addSp delSp modSp new mod modTransition modAnim">
        <pc:chgData name="yuan zixuan" userId="f2d4f64349781cc1" providerId="LiveId" clId="{193999B2-D1D8-431F-8DDC-227DBEFCF611}" dt="2023-08-26T16:20:39.081" v="80"/>
        <pc:sldMkLst>
          <pc:docMk/>
          <pc:sldMk cId="3189013804" sldId="257"/>
        </pc:sldMkLst>
        <pc:spChg chg="mod">
          <ac:chgData name="yuan zixuan" userId="f2d4f64349781cc1" providerId="LiveId" clId="{193999B2-D1D8-431F-8DDC-227DBEFCF611}" dt="2023-08-26T16:04:16.967" v="20"/>
          <ac:spMkLst>
            <pc:docMk/>
            <pc:sldMk cId="3189013804" sldId="257"/>
            <ac:spMk id="2" creationId="{E4C6BC8B-65BD-D2E1-19A4-A209C41398C9}"/>
          </ac:spMkLst>
        </pc:spChg>
        <pc:spChg chg="del mod">
          <ac:chgData name="yuan zixuan" userId="f2d4f64349781cc1" providerId="LiveId" clId="{193999B2-D1D8-431F-8DDC-227DBEFCF611}" dt="2023-08-26T16:07:48.800" v="28" actId="22"/>
          <ac:spMkLst>
            <pc:docMk/>
            <pc:sldMk cId="3189013804" sldId="257"/>
            <ac:spMk id="3" creationId="{9DDDF814-13AD-1F00-D5D2-DCF4D94453CB}"/>
          </ac:spMkLst>
        </pc:spChg>
        <pc:spChg chg="mod">
          <ac:chgData name="yuan zixuan" userId="f2d4f64349781cc1" providerId="LiveId" clId="{193999B2-D1D8-431F-8DDC-227DBEFCF611}" dt="2023-08-26T16:05:14.408" v="27" actId="27636"/>
          <ac:spMkLst>
            <pc:docMk/>
            <pc:sldMk cId="3189013804" sldId="257"/>
            <ac:spMk id="4" creationId="{D373C5EB-2B98-2874-7D19-0C22B998BEBD}"/>
          </ac:spMkLst>
        </pc:spChg>
        <pc:picChg chg="add mod ord">
          <ac:chgData name="yuan zixuan" userId="f2d4f64349781cc1" providerId="LiveId" clId="{193999B2-D1D8-431F-8DDC-227DBEFCF611}" dt="2023-08-26T16:07:59.758" v="31" actId="1440"/>
          <ac:picMkLst>
            <pc:docMk/>
            <pc:sldMk cId="3189013804" sldId="257"/>
            <ac:picMk id="6" creationId="{F5D75C15-1605-99E9-B4BD-C092D1B4FCBD}"/>
          </ac:picMkLst>
        </pc:picChg>
        <pc:picChg chg="add del">
          <ac:chgData name="yuan zixuan" userId="f2d4f64349781cc1" providerId="LiveId" clId="{193999B2-D1D8-431F-8DDC-227DBEFCF611}" dt="2023-08-26T16:12:04.484" v="46" actId="478"/>
          <ac:picMkLst>
            <pc:docMk/>
            <pc:sldMk cId="3189013804" sldId="257"/>
            <ac:picMk id="8" creationId="{BCA11F01-3C5B-CF7E-BE72-376884019DA5}"/>
          </ac:picMkLst>
        </pc:picChg>
      </pc:sldChg>
      <pc:sldChg chg="addSp delSp modSp mod modTransition delAnim modAnim">
        <pc:chgData name="yuan zixuan" userId="f2d4f64349781cc1" providerId="LiveId" clId="{193999B2-D1D8-431F-8DDC-227DBEFCF611}" dt="2023-08-26T16:39:16.917" v="161"/>
        <pc:sldMkLst>
          <pc:docMk/>
          <pc:sldMk cId="2536402956" sldId="258"/>
        </pc:sldMkLst>
        <pc:spChg chg="add del mod">
          <ac:chgData name="yuan zixuan" userId="f2d4f64349781cc1" providerId="LiveId" clId="{193999B2-D1D8-431F-8DDC-227DBEFCF611}" dt="2023-08-26T16:18:25.892" v="68" actId="22"/>
          <ac:spMkLst>
            <pc:docMk/>
            <pc:sldMk cId="2536402956" sldId="258"/>
            <ac:spMk id="5" creationId="{F27073D2-E589-5573-219E-CACD1355D3E8}"/>
          </ac:spMkLst>
        </pc:spChg>
        <pc:spChg chg="add del mod">
          <ac:chgData name="yuan zixuan" userId="f2d4f64349781cc1" providerId="LiveId" clId="{193999B2-D1D8-431F-8DDC-227DBEFCF611}" dt="2023-08-26T16:19:36.982" v="73" actId="22"/>
          <ac:spMkLst>
            <pc:docMk/>
            <pc:sldMk cId="2536402956" sldId="258"/>
            <ac:spMk id="12" creationId="{25090CA9-BBF1-AF27-C4E0-F3C4B0C24DF6}"/>
          </ac:spMkLst>
        </pc:spChg>
        <pc:picChg chg="del">
          <ac:chgData name="yuan zixuan" userId="f2d4f64349781cc1" providerId="LiveId" clId="{193999B2-D1D8-431F-8DDC-227DBEFCF611}" dt="2023-08-26T16:12:11.428" v="47" actId="478"/>
          <ac:picMkLst>
            <pc:docMk/>
            <pc:sldMk cId="2536402956" sldId="258"/>
            <ac:picMk id="6" creationId="{F5D75C15-1605-99E9-B4BD-C092D1B4FCBD}"/>
          </ac:picMkLst>
        </pc:picChg>
        <pc:picChg chg="add del mod">
          <ac:chgData name="yuan zixuan" userId="f2d4f64349781cc1" providerId="LiveId" clId="{193999B2-D1D8-431F-8DDC-227DBEFCF611}" dt="2023-08-26T16:18:11.736" v="67" actId="478"/>
          <ac:picMkLst>
            <pc:docMk/>
            <pc:sldMk cId="2536402956" sldId="258"/>
            <ac:picMk id="8" creationId="{40FCB656-536D-446D-643F-7AC788C96FA4}"/>
          </ac:picMkLst>
        </pc:picChg>
        <pc:picChg chg="add del mod ord">
          <ac:chgData name="yuan zixuan" userId="f2d4f64349781cc1" providerId="LiveId" clId="{193999B2-D1D8-431F-8DDC-227DBEFCF611}" dt="2023-08-26T16:19:35.235" v="72" actId="478"/>
          <ac:picMkLst>
            <pc:docMk/>
            <pc:sldMk cId="2536402956" sldId="258"/>
            <ac:picMk id="10" creationId="{4A1319D8-AC89-897D-13D7-1BD5008E73C0}"/>
          </ac:picMkLst>
        </pc:picChg>
        <pc:picChg chg="add mod ord">
          <ac:chgData name="yuan zixuan" userId="f2d4f64349781cc1" providerId="LiveId" clId="{193999B2-D1D8-431F-8DDC-227DBEFCF611}" dt="2023-08-26T16:19:40.813" v="75" actId="1076"/>
          <ac:picMkLst>
            <pc:docMk/>
            <pc:sldMk cId="2536402956" sldId="258"/>
            <ac:picMk id="14" creationId="{E2C2C6DD-092F-797F-90EA-8E42EA9BD685}"/>
          </ac:picMkLst>
        </pc:picChg>
        <pc:picChg chg="add mod">
          <ac:chgData name="yuan zixuan" userId="f2d4f64349781cc1" providerId="LiveId" clId="{193999B2-D1D8-431F-8DDC-227DBEFCF611}" dt="2023-08-26T16:24:43.544" v="94" actId="1076"/>
          <ac:picMkLst>
            <pc:docMk/>
            <pc:sldMk cId="2536402956" sldId="258"/>
            <ac:picMk id="16" creationId="{4C6A8BA8-844E-7CD9-B9BB-62D958C1FA4E}"/>
          </ac:picMkLst>
        </pc:picChg>
        <pc:picChg chg="add del mod">
          <ac:chgData name="yuan zixuan" userId="f2d4f64349781cc1" providerId="LiveId" clId="{193999B2-D1D8-431F-8DDC-227DBEFCF611}" dt="2023-08-26T16:26:11.344" v="105" actId="478"/>
          <ac:picMkLst>
            <pc:docMk/>
            <pc:sldMk cId="2536402956" sldId="258"/>
            <ac:picMk id="18" creationId="{69B9EC85-7382-D5A6-308E-D7CD54251D9B}"/>
          </ac:picMkLst>
        </pc:picChg>
        <pc:picChg chg="add mod">
          <ac:chgData name="yuan zixuan" userId="f2d4f64349781cc1" providerId="LiveId" clId="{193999B2-D1D8-431F-8DDC-227DBEFCF611}" dt="2023-08-26T16:27:52.130" v="118" actId="14100"/>
          <ac:picMkLst>
            <pc:docMk/>
            <pc:sldMk cId="2536402956" sldId="258"/>
            <ac:picMk id="20" creationId="{92CC82EF-12FB-8BEE-A9A2-0115F41E150F}"/>
          </ac:picMkLst>
        </pc:picChg>
      </pc:sldChg>
      <pc:sldChg chg="addSp delSp modSp del mod modTransition modAnim">
        <pc:chgData name="yuan zixuan" userId="f2d4f64349781cc1" providerId="LiveId" clId="{193999B2-D1D8-431F-8DDC-227DBEFCF611}" dt="2023-08-26T16:11:59.990" v="44" actId="2696"/>
        <pc:sldMkLst>
          <pc:docMk/>
          <pc:sldMk cId="3507362562" sldId="258"/>
        </pc:sldMkLst>
        <pc:spChg chg="mod">
          <ac:chgData name="yuan zixuan" userId="f2d4f64349781cc1" providerId="LiveId" clId="{193999B2-D1D8-431F-8DDC-227DBEFCF611}" dt="2023-08-26T16:11:53.542" v="43" actId="1076"/>
          <ac:spMkLst>
            <pc:docMk/>
            <pc:sldMk cId="3507362562" sldId="258"/>
            <ac:spMk id="2" creationId="{E4C6BC8B-65BD-D2E1-19A4-A209C41398C9}"/>
          </ac:spMkLst>
        </pc:spChg>
        <pc:spChg chg="add del mod">
          <ac:chgData name="yuan zixuan" userId="f2d4f64349781cc1" providerId="LiveId" clId="{193999B2-D1D8-431F-8DDC-227DBEFCF611}" dt="2023-08-26T16:10:42.866" v="35" actId="22"/>
          <ac:spMkLst>
            <pc:docMk/>
            <pc:sldMk cId="3507362562" sldId="258"/>
            <ac:spMk id="5" creationId="{61505B30-F0CD-7DC0-3F79-031944EA0426}"/>
          </ac:spMkLst>
        </pc:spChg>
        <pc:picChg chg="del">
          <ac:chgData name="yuan zixuan" userId="f2d4f64349781cc1" providerId="LiveId" clId="{193999B2-D1D8-431F-8DDC-227DBEFCF611}" dt="2023-08-26T16:09:22.965" v="34" actId="478"/>
          <ac:picMkLst>
            <pc:docMk/>
            <pc:sldMk cId="3507362562" sldId="258"/>
            <ac:picMk id="6" creationId="{F5D75C15-1605-99E9-B4BD-C092D1B4FCBD}"/>
          </ac:picMkLst>
        </pc:picChg>
        <pc:picChg chg="add mod ord">
          <ac:chgData name="yuan zixuan" userId="f2d4f64349781cc1" providerId="LiveId" clId="{193999B2-D1D8-431F-8DDC-227DBEFCF611}" dt="2023-08-26T16:10:42.866" v="35" actId="22"/>
          <ac:picMkLst>
            <pc:docMk/>
            <pc:sldMk cId="3507362562" sldId="258"/>
            <ac:picMk id="8" creationId="{1AEC9797-B49E-801C-877E-0D4E42C13B9A}"/>
          </ac:picMkLst>
        </pc:picChg>
      </pc:sldChg>
      <pc:sldChg chg="new del">
        <pc:chgData name="yuan zixuan" userId="f2d4f64349781cc1" providerId="LiveId" clId="{193999B2-D1D8-431F-8DDC-227DBEFCF611}" dt="2023-08-26T16:09:03.153" v="33" actId="2696"/>
        <pc:sldMkLst>
          <pc:docMk/>
          <pc:sldMk cId="3782225248" sldId="258"/>
        </pc:sldMkLst>
      </pc:sldChg>
      <pc:sldChg chg="addSp delSp modSp del mod delAnim">
        <pc:chgData name="yuan zixuan" userId="f2d4f64349781cc1" providerId="LiveId" clId="{193999B2-D1D8-431F-8DDC-227DBEFCF611}" dt="2023-08-26T16:25:31.680" v="97" actId="2696"/>
        <pc:sldMkLst>
          <pc:docMk/>
          <pc:sldMk cId="1335302352" sldId="259"/>
        </pc:sldMkLst>
        <pc:spChg chg="add mod">
          <ac:chgData name="yuan zixuan" userId="f2d4f64349781cc1" providerId="LiveId" clId="{193999B2-D1D8-431F-8DDC-227DBEFCF611}" dt="2023-08-26T16:25:26.044" v="96" actId="478"/>
          <ac:spMkLst>
            <pc:docMk/>
            <pc:sldMk cId="1335302352" sldId="259"/>
            <ac:spMk id="5" creationId="{E1577DB6-FEAE-99C5-BD5F-5BFC616C81F6}"/>
          </ac:spMkLst>
        </pc:spChg>
        <pc:picChg chg="del">
          <ac:chgData name="yuan zixuan" userId="f2d4f64349781cc1" providerId="LiveId" clId="{193999B2-D1D8-431F-8DDC-227DBEFCF611}" dt="2023-08-26T16:25:26.044" v="96" actId="478"/>
          <ac:picMkLst>
            <pc:docMk/>
            <pc:sldMk cId="1335302352" sldId="259"/>
            <ac:picMk id="6" creationId="{F5D75C15-1605-99E9-B4BD-C092D1B4FCBD}"/>
          </ac:picMkLst>
        </pc:picChg>
      </pc:sldChg>
      <pc:sldChg chg="addSp delSp modSp add del mod delAnim modAnim">
        <pc:chgData name="yuan zixuan" userId="f2d4f64349781cc1" providerId="LiveId" clId="{193999B2-D1D8-431F-8DDC-227DBEFCF611}" dt="2023-08-26T16:24:05.952" v="86" actId="2696"/>
        <pc:sldMkLst>
          <pc:docMk/>
          <pc:sldMk cId="1448282055" sldId="259"/>
        </pc:sldMkLst>
        <pc:spChg chg="del">
          <ac:chgData name="yuan zixuan" userId="f2d4f64349781cc1" providerId="LiveId" clId="{193999B2-D1D8-431F-8DDC-227DBEFCF611}" dt="2023-08-26T16:20:13.022" v="78" actId="22"/>
          <ac:spMkLst>
            <pc:docMk/>
            <pc:sldMk cId="1448282055" sldId="259"/>
            <ac:spMk id="5" creationId="{F27073D2-E589-5573-219E-CACD1355D3E8}"/>
          </ac:spMkLst>
        </pc:spChg>
        <pc:picChg chg="add mod ord">
          <ac:chgData name="yuan zixuan" userId="f2d4f64349781cc1" providerId="LiveId" clId="{193999B2-D1D8-431F-8DDC-227DBEFCF611}" dt="2023-08-26T16:20:13.022" v="78" actId="22"/>
          <ac:picMkLst>
            <pc:docMk/>
            <pc:sldMk cId="1448282055" sldId="259"/>
            <ac:picMk id="6" creationId="{9F745A16-A15A-B8E8-0FF2-C045EA1D7B52}"/>
          </ac:picMkLst>
        </pc:picChg>
        <pc:picChg chg="del">
          <ac:chgData name="yuan zixuan" userId="f2d4f64349781cc1" providerId="LiveId" clId="{193999B2-D1D8-431F-8DDC-227DBEFCF611}" dt="2023-08-26T16:16:51.983" v="66" actId="478"/>
          <ac:picMkLst>
            <pc:docMk/>
            <pc:sldMk cId="1448282055" sldId="259"/>
            <ac:picMk id="8" creationId="{40FCB656-536D-446D-643F-7AC788C96FA4}"/>
          </ac:picMkLst>
        </pc:picChg>
      </pc:sldChg>
      <pc:sldChg chg="add del">
        <pc:chgData name="yuan zixuan" userId="f2d4f64349781cc1" providerId="LiveId" clId="{193999B2-D1D8-431F-8DDC-227DBEFCF611}" dt="2023-08-26T16:12:17.595" v="49" actId="2696"/>
        <pc:sldMkLst>
          <pc:docMk/>
          <pc:sldMk cId="2043093802" sldId="259"/>
        </pc:sldMkLst>
      </pc:sldChg>
      <pc:sldChg chg="addSp delSp modSp mod modTransition delAnim modAnim">
        <pc:chgData name="yuan zixuan" userId="f2d4f64349781cc1" providerId="LiveId" clId="{193999B2-D1D8-431F-8DDC-227DBEFCF611}" dt="2023-08-26T16:34:14.378" v="153"/>
        <pc:sldMkLst>
          <pc:docMk/>
          <pc:sldMk cId="2695227034" sldId="259"/>
        </pc:sldMkLst>
        <pc:spChg chg="add del mod">
          <ac:chgData name="yuan zixuan" userId="f2d4f64349781cc1" providerId="LiveId" clId="{193999B2-D1D8-431F-8DDC-227DBEFCF611}" dt="2023-08-26T16:30:30.355" v="128" actId="22"/>
          <ac:spMkLst>
            <pc:docMk/>
            <pc:sldMk cId="2695227034" sldId="259"/>
            <ac:spMk id="5" creationId="{10A42882-E828-C24A-9F7E-19F103535206}"/>
          </ac:spMkLst>
        </pc:spChg>
        <pc:picChg chg="del">
          <ac:chgData name="yuan zixuan" userId="f2d4f64349781cc1" providerId="LiveId" clId="{193999B2-D1D8-431F-8DDC-227DBEFCF611}" dt="2023-08-26T16:29:47.323" v="127" actId="478"/>
          <ac:picMkLst>
            <pc:docMk/>
            <pc:sldMk cId="2695227034" sldId="259"/>
            <ac:picMk id="6" creationId="{F5D75C15-1605-99E9-B4BD-C092D1B4FCBD}"/>
          </ac:picMkLst>
        </pc:picChg>
        <pc:picChg chg="add mod ord">
          <ac:chgData name="yuan zixuan" userId="f2d4f64349781cc1" providerId="LiveId" clId="{193999B2-D1D8-431F-8DDC-227DBEFCF611}" dt="2023-08-26T16:30:35.866" v="130" actId="1076"/>
          <ac:picMkLst>
            <pc:docMk/>
            <pc:sldMk cId="2695227034" sldId="259"/>
            <ac:picMk id="8" creationId="{8D39824F-8CD6-92F1-2ABF-0A453A15C373}"/>
          </ac:picMkLst>
        </pc:picChg>
      </pc:sldChg>
      <pc:sldChg chg="addSp delSp modSp add mod modTransition modAnim">
        <pc:chgData name="yuan zixuan" userId="f2d4f64349781cc1" providerId="LiveId" clId="{193999B2-D1D8-431F-8DDC-227DBEFCF611}" dt="2023-08-26T16:43:17.890" v="194"/>
        <pc:sldMkLst>
          <pc:docMk/>
          <pc:sldMk cId="195337677" sldId="260"/>
        </pc:sldMkLst>
        <pc:spChg chg="mod">
          <ac:chgData name="yuan zixuan" userId="f2d4f64349781cc1" providerId="LiveId" clId="{193999B2-D1D8-431F-8DDC-227DBEFCF611}" dt="2023-08-26T16:41:28.444" v="186" actId="20577"/>
          <ac:spMkLst>
            <pc:docMk/>
            <pc:sldMk cId="195337677" sldId="260"/>
            <ac:spMk id="4" creationId="{D373C5EB-2B98-2874-7D19-0C22B998BEBD}"/>
          </ac:spMkLst>
        </pc:spChg>
        <pc:spChg chg="add del mod">
          <ac:chgData name="yuan zixuan" userId="f2d4f64349781cc1" providerId="LiveId" clId="{193999B2-D1D8-431F-8DDC-227DBEFCF611}" dt="2023-08-26T16:33:33.919" v="146" actId="22"/>
          <ac:spMkLst>
            <pc:docMk/>
            <pc:sldMk cId="195337677" sldId="260"/>
            <ac:spMk id="5" creationId="{3AF08282-65AF-7FAE-8FA9-E590DA6D03DF}"/>
          </ac:spMkLst>
        </pc:spChg>
        <pc:picChg chg="add mod">
          <ac:chgData name="yuan zixuan" userId="f2d4f64349781cc1" providerId="LiveId" clId="{193999B2-D1D8-431F-8DDC-227DBEFCF611}" dt="2023-08-26T16:42:49.543" v="190" actId="1076"/>
          <ac:picMkLst>
            <pc:docMk/>
            <pc:sldMk cId="195337677" sldId="260"/>
            <ac:picMk id="5" creationId="{60899907-D29E-992E-1ED0-D92F8432E0C2}"/>
          </ac:picMkLst>
        </pc:picChg>
        <pc:picChg chg="add mod ord">
          <ac:chgData name="yuan zixuan" userId="f2d4f64349781cc1" providerId="LiveId" clId="{193999B2-D1D8-431F-8DDC-227DBEFCF611}" dt="2023-08-26T16:33:33.919" v="146" actId="22"/>
          <ac:picMkLst>
            <pc:docMk/>
            <pc:sldMk cId="195337677" sldId="260"/>
            <ac:picMk id="7" creationId="{E809CDCE-5A25-35BA-F2B7-4FCA6F22B259}"/>
          </ac:picMkLst>
        </pc:picChg>
        <pc:picChg chg="del">
          <ac:chgData name="yuan zixuan" userId="f2d4f64349781cc1" providerId="LiveId" clId="{193999B2-D1D8-431F-8DDC-227DBEFCF611}" dt="2023-08-26T16:31:55.553" v="145" actId="478"/>
          <ac:picMkLst>
            <pc:docMk/>
            <pc:sldMk cId="195337677" sldId="260"/>
            <ac:picMk id="8" creationId="{8D39824F-8CD6-92F1-2ABF-0A453A15C373}"/>
          </ac:picMkLst>
        </pc:picChg>
      </pc:sldChg>
      <pc:sldChg chg="addSp delSp modSp mod delAnim modAnim">
        <pc:chgData name="yuan zixuan" userId="f2d4f64349781cc1" providerId="LiveId" clId="{193999B2-D1D8-431F-8DDC-227DBEFCF611}" dt="2023-08-26T16:44:46.612" v="198"/>
        <pc:sldMkLst>
          <pc:docMk/>
          <pc:sldMk cId="2750730430" sldId="261"/>
        </pc:sldMkLst>
        <pc:spChg chg="add del mod">
          <ac:chgData name="yuan zixuan" userId="f2d4f64349781cc1" providerId="LiveId" clId="{193999B2-D1D8-431F-8DDC-227DBEFCF611}" dt="2023-08-26T16:44:37.791" v="197" actId="22"/>
          <ac:spMkLst>
            <pc:docMk/>
            <pc:sldMk cId="2750730430" sldId="261"/>
            <ac:spMk id="6" creationId="{DDC2C843-C42A-7432-F626-DDC468247DE8}"/>
          </ac:spMkLst>
        </pc:spChg>
        <pc:picChg chg="del">
          <ac:chgData name="yuan zixuan" userId="f2d4f64349781cc1" providerId="LiveId" clId="{193999B2-D1D8-431F-8DDC-227DBEFCF611}" dt="2023-08-26T16:44:06.979" v="195" actId="478"/>
          <ac:picMkLst>
            <pc:docMk/>
            <pc:sldMk cId="2750730430" sldId="261"/>
            <ac:picMk id="5" creationId="{60899907-D29E-992E-1ED0-D92F8432E0C2}"/>
          </ac:picMkLst>
        </pc:picChg>
        <pc:picChg chg="del">
          <ac:chgData name="yuan zixuan" userId="f2d4f64349781cc1" providerId="LiveId" clId="{193999B2-D1D8-431F-8DDC-227DBEFCF611}" dt="2023-08-26T16:44:07.528" v="196" actId="478"/>
          <ac:picMkLst>
            <pc:docMk/>
            <pc:sldMk cId="2750730430" sldId="261"/>
            <ac:picMk id="7" creationId="{E809CDCE-5A25-35BA-F2B7-4FCA6F22B259}"/>
          </ac:picMkLst>
        </pc:picChg>
        <pc:picChg chg="add mod ord">
          <ac:chgData name="yuan zixuan" userId="f2d4f64349781cc1" providerId="LiveId" clId="{193999B2-D1D8-431F-8DDC-227DBEFCF611}" dt="2023-08-26T16:44:37.791" v="197" actId="22"/>
          <ac:picMkLst>
            <pc:docMk/>
            <pc:sldMk cId="2750730430" sldId="261"/>
            <ac:picMk id="9" creationId="{3904D9A1-601A-278E-E5D5-47571F73B918}"/>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9E6B4-C35C-F1DD-7C6E-697CB019A1B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716D469-F59D-11BF-1C53-46EFBB911B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C0B5D89-E360-0AD2-6E24-283E923E1070}"/>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EB0EFA97-9268-F408-B0B1-63C4685E3B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EDCC55-71E9-1C18-ADBC-0A51913E89B1}"/>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1084671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64A221-576F-DAE5-A78B-133A37440EF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7F5B7C7-4D2A-169D-FBAB-69E304ED2F2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E3DA844-DA6E-3C54-38EC-AB7ED25F1EDB}"/>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296CA9CD-4DDF-A18D-09E1-AB37B092BFF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C7036D9-C904-BE05-ABF9-DAFFFFD12691}"/>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11173810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2830153-CE90-8D55-A27E-65B9DCAB4FF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35B570A-C9FE-0553-EA25-B63AB5F7540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7E9D085-8E1A-7E33-B047-6BD7198951CA}"/>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F3CA7024-C4A2-3391-4C79-C4B900640F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14949BE-70EC-E900-09A2-0547CF898279}"/>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25464093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19B3FD-A2B2-22E2-FD48-0F8570E2A6A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4E9A0E8-C975-E4E9-783C-135B34D8592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D0A84E-EC12-C114-F6DD-55BF961767DE}"/>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2C2EB8C6-A6D3-C13B-1F03-CD5247AE060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CB291A5-A11E-F317-9312-5152CEC0C63B}"/>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32306783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BE924A-57AA-F82E-04BC-B3F6F470F9E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4129FE7-85AC-86B4-8470-205B8BE862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2E33A19-9B8E-128E-6116-A04727A3F11B}"/>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4398EBE7-0957-3ED3-906E-7474B9A4B99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DECCFDB-4B8C-6679-C646-4244185E1716}"/>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42540339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9E8B35-B841-F2F7-33A2-451218CC090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792AD55-1562-9BB8-8194-EAA11682D31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8DFE579-6D33-EEE7-3A0C-882EF833A67B}"/>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7BBA56E-A068-2D68-133E-F4D56D481234}"/>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89382B1E-6687-04B0-0235-88445534749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D1F83D1-589A-A26B-A62B-6D11E674C0D1}"/>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20587722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94369F-35BA-90C4-6F1B-B4C3CF6099F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7AF31A3-6D3F-783F-556C-04A178EC62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B2D4573-3C2F-3A97-7F51-19AB9AEEB79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04E4AA3-9981-283E-CFC7-0712C5D15E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83A9CEB-B4E8-789C-BD6D-5D72C4F6FA8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7B7586E-C33F-86C5-17DC-A3681E56941E}"/>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8" name="页脚占位符 7">
            <a:extLst>
              <a:ext uri="{FF2B5EF4-FFF2-40B4-BE49-F238E27FC236}">
                <a16:creationId xmlns:a16="http://schemas.microsoft.com/office/drawing/2014/main" id="{9C57931E-DEDC-F48C-65A9-729A65F953C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6CD13DD-F7ED-AC6F-45C8-4416B2658512}"/>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4100160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1B6315-292F-11D1-A878-FF58655A2BE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B075700-37F9-B20E-17DF-488DFAC9E489}"/>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4" name="页脚占位符 3">
            <a:extLst>
              <a:ext uri="{FF2B5EF4-FFF2-40B4-BE49-F238E27FC236}">
                <a16:creationId xmlns:a16="http://schemas.microsoft.com/office/drawing/2014/main" id="{B50A2722-42EC-FB09-0825-B3F9FA0AFC4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C80347A-1DFC-2149-8EBC-C73C8688A4C8}"/>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4270240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CAC4E82-55DB-14FE-FCA4-835205342887}"/>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3" name="页脚占位符 2">
            <a:extLst>
              <a:ext uri="{FF2B5EF4-FFF2-40B4-BE49-F238E27FC236}">
                <a16:creationId xmlns:a16="http://schemas.microsoft.com/office/drawing/2014/main" id="{48F6EF4F-5449-D6C1-063D-8D9E5D2024AC}"/>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17032DC-A624-E84A-8F92-60CC2A9C70FC}"/>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88047976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69142F-E7C1-CB22-CEE0-B9684C1D954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034CB4A-5C27-E9BA-88D9-8A553872C0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9917823-F255-FC6A-368F-20E6431AC4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08C5AEB-CCB9-759F-DA56-526FF33B77AA}"/>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5B92B550-E33B-A463-6A0E-18BA04A2EFE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2333731-8C29-E85F-8E6D-91316BAA76BB}"/>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38107197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A3751C-7841-FF4E-3593-CA4C81D21A7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6447222-D41A-289F-D066-A4BCF78745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F093D67-B029-B9A7-DA46-4456DAA640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777E390-7CD5-1773-9C49-1F6E053D804E}"/>
              </a:ext>
            </a:extLst>
          </p:cNvPr>
          <p:cNvSpPr>
            <a:spLocks noGrp="1"/>
          </p:cNvSpPr>
          <p:nvPr>
            <p:ph type="dt" sz="half" idx="10"/>
          </p:nvPr>
        </p:nvSpPr>
        <p:spPr/>
        <p:txBody>
          <a:bodyPr/>
          <a:lstStyle/>
          <a:p>
            <a:fld id="{6E8718A3-2CAF-4ACA-ACE2-F61474A1EE3B}"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341EAE30-E441-A9F5-9247-5CF9D8C3112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978DA35-6827-4669-F601-8CBCE0BE7366}"/>
              </a:ext>
            </a:extLst>
          </p:cNvPr>
          <p:cNvSpPr>
            <a:spLocks noGrp="1"/>
          </p:cNvSpPr>
          <p:nvPr>
            <p:ph type="sldNum" sz="quarter" idx="12"/>
          </p:nvPr>
        </p:nvSpPr>
        <p:spPr/>
        <p:txBody>
          <a:body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40377729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 name="成步堂龙之介 异议.wav"/>
          </p:stSnd>
        </p:sndAc>
      </p:transition>
    </mc:Choice>
    <mc:Fallback>
      <p:transition spd="slow">
        <p:fade/>
        <p:sndAc>
          <p:stSnd>
            <p:snd r:embed="rId1" name="成步堂龙之介 异议.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8237364-6F07-18EB-3DD5-1A98133675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C0F7214-16CE-DE46-20C2-657C98602B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47D0E65-50D3-3660-DDB2-715F14DA5D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8718A3-2CAF-4ACA-ACE2-F61474A1EE3B}"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A9ABE520-F1D6-1C1A-D52D-D7FFF2EB05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68C1F02D-8471-1704-BA4C-4651A60DDC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2FC7BB-BA9A-4BF0-B842-B9FEDD5F1077}" type="slidenum">
              <a:rPr lang="zh-CN" altLang="en-US" smtClean="0"/>
              <a:t>‹#›</a:t>
            </a:fld>
            <a:endParaRPr lang="zh-CN" altLang="en-US"/>
          </a:p>
        </p:txBody>
      </p:sp>
    </p:spTree>
    <p:extLst>
      <p:ext uri="{BB962C8B-B14F-4D97-AF65-F5344CB8AC3E}">
        <p14:creationId xmlns:p14="http://schemas.microsoft.com/office/powerpoint/2010/main" val="69595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13" name="成步堂龙之介 异议.wav"/>
          </p:stSnd>
        </p:sndAc>
      </p:transition>
    </mc:Choice>
    <mc:Fallback>
      <p:transition spd="slow">
        <p:fade/>
        <p:sndAc>
          <p:stSnd>
            <p:snd r:embed="rId13" name="成步堂龙之介 异议.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B5F8DD-98E5-F7E4-1A31-E90BE4691847}"/>
              </a:ext>
            </a:extLst>
          </p:cNvPr>
          <p:cNvSpPr>
            <a:spLocks noGrp="1"/>
          </p:cNvSpPr>
          <p:nvPr>
            <p:ph type="ctrTitle"/>
          </p:nvPr>
        </p:nvSpPr>
        <p:spPr/>
        <p:txBody>
          <a:bodyPr/>
          <a:lstStyle/>
          <a:p>
            <a:r>
              <a:rPr lang="en-US" altLang="zh-CN" dirty="0">
                <a:latin typeface="Copperplate Gothic Bold" panose="020F0502020204030204" pitchFamily="34" charset="0"/>
              </a:rPr>
              <a:t>Inspector calls key scene analysis</a:t>
            </a:r>
            <a:endParaRPr lang="zh-CN" altLang="en-US" dirty="0">
              <a:latin typeface="Copperplate Gothic Bold" panose="020F0502020204030204" pitchFamily="34" charset="0"/>
            </a:endParaRPr>
          </a:p>
        </p:txBody>
      </p:sp>
      <p:sp>
        <p:nvSpPr>
          <p:cNvPr id="3" name="副标题 2">
            <a:extLst>
              <a:ext uri="{FF2B5EF4-FFF2-40B4-BE49-F238E27FC236}">
                <a16:creationId xmlns:a16="http://schemas.microsoft.com/office/drawing/2014/main" id="{320294B3-C16E-9D80-9B83-7878EDF5A3BF}"/>
              </a:ext>
            </a:extLst>
          </p:cNvPr>
          <p:cNvSpPr>
            <a:spLocks noGrp="1"/>
          </p:cNvSpPr>
          <p:nvPr>
            <p:ph type="subTitle" idx="1"/>
          </p:nvPr>
        </p:nvSpPr>
        <p:spPr/>
        <p:txBody>
          <a:bodyPr/>
          <a:lstStyle/>
          <a:p>
            <a:r>
              <a:rPr lang="en-US" altLang="zh-CN" dirty="0"/>
              <a:t>Vitus Luo and Jerry Yuan</a:t>
            </a:r>
          </a:p>
          <a:p>
            <a:endParaRPr lang="zh-CN" altLang="en-US" dirty="0"/>
          </a:p>
        </p:txBody>
      </p:sp>
    </p:spTree>
    <p:extLst>
      <p:ext uri="{BB962C8B-B14F-4D97-AF65-F5344CB8AC3E}">
        <p14:creationId xmlns:p14="http://schemas.microsoft.com/office/powerpoint/2010/main" val="40051535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1" presetClass="path" presetSubtype="0" repeatCount="indefinite" decel="100000" fill="hold" grpId="0" nodeType="withEffect">
                                  <p:stCondLst>
                                    <p:cond delay="0"/>
                                  </p:stCondLst>
                                  <p:iterate type="lt">
                                    <p:tmPct val="10000"/>
                                  </p:iterate>
                                  <p:childTnLst>
                                    <p:animMotion origin="layout" path="M 0 0 C 0.069 0 0.125 0.056 0.125 0.125 C 0.125 0.194 0.069 0.25 0 0.25 C -0.069 0.25 -0.125 0.194 -0.125 0.125 C -0.125 0.056 -0.069 0 0 0 Z" pathEditMode="relative" ptsTypes="">
                                      <p:cBhvr>
                                        <p:cTn id="10" dur="250" fill="hold"/>
                                        <p:tgtEl>
                                          <p:spTgt spid="3">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C6BC8B-65BD-D2E1-19A4-A209C41398C9}"/>
              </a:ext>
            </a:extLst>
          </p:cNvPr>
          <p:cNvSpPr>
            <a:spLocks noGrp="1"/>
          </p:cNvSpPr>
          <p:nvPr>
            <p:ph type="title"/>
          </p:nvPr>
        </p:nvSpPr>
        <p:spPr>
          <a:scene3d>
            <a:camera prst="orthographicFront">
              <a:rot lat="0" lon="1499958" rev="0"/>
            </a:camera>
            <a:lightRig rig="threePt" dir="t"/>
          </a:scene3d>
        </p:spPr>
        <p:txBody>
          <a:bodyPr/>
          <a:lstStyle/>
          <a:p>
            <a:r>
              <a:rPr lang="en-US" altLang="zh-CN" dirty="0"/>
              <a:t>The main plot</a:t>
            </a:r>
            <a:endParaRPr lang="zh-CN" altLang="en-US" dirty="0"/>
          </a:p>
        </p:txBody>
      </p:sp>
      <p:pic>
        <p:nvPicPr>
          <p:cNvPr id="6" name="内容占位符 5">
            <a:extLst>
              <a:ext uri="{FF2B5EF4-FFF2-40B4-BE49-F238E27FC236}">
                <a16:creationId xmlns:a16="http://schemas.microsoft.com/office/drawing/2014/main" id="{F5D75C15-1605-99E9-B4BD-C092D1B4FCBD}"/>
              </a:ext>
            </a:extLst>
          </p:cNvPr>
          <p:cNvPicPr>
            <a:picLocks noGrp="1" noChangeAspect="1"/>
          </p:cNvPicPr>
          <p:nvPr>
            <p:ph sz="half" idx="1"/>
          </p:nvPr>
        </p:nvPicPr>
        <p:blipFill>
          <a:blip r:embed="rId3"/>
          <a:stretch>
            <a:fillRect/>
          </a:stretch>
        </p:blipFill>
        <p:spPr>
          <a:xfrm>
            <a:off x="663219" y="2248968"/>
            <a:ext cx="5356582" cy="3504651"/>
          </a:xfrm>
          <a:prstGeom prst="rect">
            <a:avLst/>
          </a:prstGeom>
          <a:ln>
            <a:noFill/>
          </a:ln>
          <a:effectLst>
            <a:softEdge rad="112500"/>
          </a:effectLst>
        </p:spPr>
      </p:pic>
      <p:sp>
        <p:nvSpPr>
          <p:cNvPr id="4" name="内容占位符 3">
            <a:extLst>
              <a:ext uri="{FF2B5EF4-FFF2-40B4-BE49-F238E27FC236}">
                <a16:creationId xmlns:a16="http://schemas.microsoft.com/office/drawing/2014/main" id="{D373C5EB-2B98-2874-7D19-0C22B998BEBD}"/>
              </a:ext>
            </a:extLst>
          </p:cNvPr>
          <p:cNvSpPr>
            <a:spLocks noGrp="1"/>
          </p:cNvSpPr>
          <p:nvPr>
            <p:ph sz="half" idx="2"/>
          </p:nvPr>
        </p:nvSpPr>
        <p:spPr/>
        <p:txBody>
          <a:bodyPr>
            <a:normAutofit fontScale="92500"/>
          </a:bodyPr>
          <a:lstStyle/>
          <a:p>
            <a:r>
              <a:rPr lang="en-US" altLang="zh-CN" sz="1800" kern="100" dirty="0">
                <a:gradFill flip="none" rotWithShape="1">
                  <a:gsLst>
                    <a:gs pos="0">
                      <a:srgbClr val="92D050"/>
                    </a:gs>
                    <a:gs pos="93574">
                      <a:schemeClr val="accent3"/>
                    </a:gs>
                    <a:gs pos="46000">
                      <a:srgbClr val="002060"/>
                    </a:gs>
                    <a:gs pos="22941">
                      <a:schemeClr val="bg2">
                        <a:lumMod val="50000"/>
                      </a:schemeClr>
                    </a:gs>
                    <a:gs pos="28428">
                      <a:schemeClr val="accent2">
                        <a:lumMod val="75000"/>
                      </a:schemeClr>
                    </a:gs>
                    <a:gs pos="64221">
                      <a:srgbClr val="00B0F0"/>
                    </a:gs>
                    <a:gs pos="100000">
                      <a:schemeClr val="accent6">
                        <a:lumMod val="40000"/>
                        <a:lumOff val="60000"/>
                      </a:schemeClr>
                    </a:gs>
                  </a:gsLst>
                  <a:path path="circle">
                    <a:fillToRect l="50000" t="130000" r="50000" b="-30000"/>
                  </a:path>
                  <a:tileRect/>
                </a:gradFill>
                <a:effectLst/>
                <a:latin typeface="等线" panose="02010600030101010101" pitchFamily="2" charset="-122"/>
                <a:ea typeface="等线" panose="02010600030101010101" pitchFamily="2" charset="-122"/>
                <a:cs typeface="Times New Roman" panose="02020603050405020304" pitchFamily="18" charset="0"/>
              </a:rPr>
              <a:t>During the gorgeous dinner that decided the engagement of Gerald and </a:t>
            </a:r>
            <a:r>
              <a:rPr lang="en-US" altLang="zh-CN" sz="1800" kern="100" dirty="0" err="1">
                <a:gradFill flip="none" rotWithShape="1">
                  <a:gsLst>
                    <a:gs pos="0">
                      <a:srgbClr val="92D050"/>
                    </a:gs>
                    <a:gs pos="93574">
                      <a:schemeClr val="accent3"/>
                    </a:gs>
                    <a:gs pos="46000">
                      <a:srgbClr val="002060"/>
                    </a:gs>
                    <a:gs pos="22941">
                      <a:schemeClr val="bg2">
                        <a:lumMod val="50000"/>
                      </a:schemeClr>
                    </a:gs>
                    <a:gs pos="28428">
                      <a:schemeClr val="accent2">
                        <a:lumMod val="75000"/>
                      </a:schemeClr>
                    </a:gs>
                    <a:gs pos="64221">
                      <a:srgbClr val="00B0F0"/>
                    </a:gs>
                    <a:gs pos="100000">
                      <a:schemeClr val="accent6">
                        <a:lumMod val="40000"/>
                        <a:lumOff val="60000"/>
                      </a:schemeClr>
                    </a:gs>
                  </a:gsLst>
                  <a:path path="circle">
                    <a:fillToRect l="50000" t="130000" r="50000" b="-30000"/>
                  </a:path>
                  <a:tileRect/>
                </a:gradFill>
                <a:effectLst/>
                <a:latin typeface="等线" panose="02010600030101010101" pitchFamily="2" charset="-122"/>
                <a:ea typeface="等线" panose="02010600030101010101" pitchFamily="2" charset="-122"/>
                <a:cs typeface="Times New Roman" panose="02020603050405020304" pitchFamily="18" charset="0"/>
              </a:rPr>
              <a:t>Sheilla</a:t>
            </a:r>
            <a:r>
              <a:rPr lang="en-US" altLang="zh-CN" sz="1800" kern="100" dirty="0">
                <a:gradFill flip="none" rotWithShape="1">
                  <a:gsLst>
                    <a:gs pos="0">
                      <a:srgbClr val="92D050"/>
                    </a:gs>
                    <a:gs pos="93574">
                      <a:schemeClr val="accent3"/>
                    </a:gs>
                    <a:gs pos="46000">
                      <a:srgbClr val="002060"/>
                    </a:gs>
                    <a:gs pos="22941">
                      <a:schemeClr val="bg2">
                        <a:lumMod val="50000"/>
                      </a:schemeClr>
                    </a:gs>
                    <a:gs pos="28428">
                      <a:schemeClr val="accent2">
                        <a:lumMod val="75000"/>
                      </a:schemeClr>
                    </a:gs>
                    <a:gs pos="64221">
                      <a:srgbClr val="00B0F0"/>
                    </a:gs>
                    <a:gs pos="100000">
                      <a:schemeClr val="accent6">
                        <a:lumMod val="40000"/>
                        <a:lumOff val="60000"/>
                      </a:schemeClr>
                    </a:gs>
                  </a:gsLst>
                  <a:path path="circle">
                    <a:fillToRect l="50000" t="130000" r="50000" b="-30000"/>
                  </a:path>
                  <a:tileRect/>
                </a:gradFill>
                <a:effectLst/>
                <a:latin typeface="等线" panose="02010600030101010101" pitchFamily="2" charset="-122"/>
                <a:ea typeface="等线" panose="02010600030101010101" pitchFamily="2" charset="-122"/>
                <a:cs typeface="Times New Roman" panose="02020603050405020304" pitchFamily="18" charset="0"/>
              </a:rPr>
              <a:t>, the bell rings and the maid Edna goes to open it. An inspector called Goole who wears plain darkish clothes of the period makes a visit. Because Mr. Birling is still on the bench, he thinks that the inspector is just applying for a warrant. However, it’s not. Goole the inspector shows his purpose of making this visit: asking for some information about a woman who committed a suicide. She had worked in Mr. Birling’s firm before. Meantime, she seems not to be an ordinary worker and Mr. Birling supposed to know her. Then, the inspector shows Mr. Birling a photo of her. After admitting knowing her, he said that he discharges the women after a group she led ask for more wages two years ago. He thinks that the suicide has nothing to do with him. Nevertheless, the inspector thinks quite the reverse.</a:t>
            </a:r>
            <a:endParaRPr lang="zh-CN" altLang="zh-CN" sz="1800" kern="100" dirty="0">
              <a:gradFill flip="none" rotWithShape="1">
                <a:gsLst>
                  <a:gs pos="0">
                    <a:srgbClr val="92D050"/>
                  </a:gs>
                  <a:gs pos="93574">
                    <a:schemeClr val="accent3"/>
                  </a:gs>
                  <a:gs pos="46000">
                    <a:srgbClr val="002060"/>
                  </a:gs>
                  <a:gs pos="22941">
                    <a:schemeClr val="bg2">
                      <a:lumMod val="50000"/>
                    </a:schemeClr>
                  </a:gs>
                  <a:gs pos="28428">
                    <a:schemeClr val="accent2">
                      <a:lumMod val="75000"/>
                    </a:schemeClr>
                  </a:gs>
                  <a:gs pos="64221">
                    <a:srgbClr val="00B0F0"/>
                  </a:gs>
                  <a:gs pos="100000">
                    <a:schemeClr val="accent6">
                      <a:lumMod val="40000"/>
                      <a:lumOff val="60000"/>
                    </a:schemeClr>
                  </a:gs>
                </a:gsLst>
                <a:path path="circle">
                  <a:fillToRect l="50000" t="130000" r="50000" b="-30000"/>
                </a:path>
                <a:tileRect/>
              </a:gradFill>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31890138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C6BC8B-65BD-D2E1-19A4-A209C41398C9}"/>
              </a:ext>
            </a:extLst>
          </p:cNvPr>
          <p:cNvSpPr>
            <a:spLocks noGrp="1"/>
          </p:cNvSpPr>
          <p:nvPr>
            <p:ph type="title"/>
          </p:nvPr>
        </p:nvSpPr>
        <p:spPr/>
        <p:txBody>
          <a:bodyPr>
            <a:scene3d>
              <a:camera prst="orthographicFront">
                <a:rot lat="2391341" lon="19595808" rev="20225403"/>
              </a:camera>
              <a:lightRig rig="threePt" dir="t"/>
            </a:scene3d>
          </a:bodyPr>
          <a:lstStyle/>
          <a:p>
            <a:r>
              <a:rPr lang="en-US" altLang="zh-CN" dirty="0"/>
              <a:t>The main plot</a:t>
            </a:r>
            <a:endParaRPr lang="zh-CN" altLang="en-US" dirty="0"/>
          </a:p>
        </p:txBody>
      </p:sp>
      <p:sp>
        <p:nvSpPr>
          <p:cNvPr id="4" name="内容占位符 3">
            <a:extLst>
              <a:ext uri="{FF2B5EF4-FFF2-40B4-BE49-F238E27FC236}">
                <a16:creationId xmlns:a16="http://schemas.microsoft.com/office/drawing/2014/main" id="{D373C5EB-2B98-2874-7D19-0C22B998BEBD}"/>
              </a:ext>
            </a:extLst>
          </p:cNvPr>
          <p:cNvSpPr>
            <a:spLocks noGrp="1"/>
          </p:cNvSpPr>
          <p:nvPr>
            <p:ph sz="half" idx="2"/>
          </p:nvPr>
        </p:nvSpPr>
        <p:spPr/>
        <p:txBody>
          <a:bodyPr>
            <a:normAutofit fontScale="92500"/>
          </a:bodyPr>
          <a:lstStyle/>
          <a:p>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During the gorgeous dinner that decided the engagement of Gerald and </a:t>
            </a:r>
            <a:r>
              <a:rPr lang="en-US" altLang="zh-CN" sz="1800" kern="100" dirty="0" err="1">
                <a:effectLst/>
                <a:latin typeface="等线" panose="02010600030101010101" pitchFamily="2" charset="-122"/>
                <a:ea typeface="等线" panose="02010600030101010101" pitchFamily="2" charset="-122"/>
                <a:cs typeface="Times New Roman" panose="02020603050405020304" pitchFamily="18" charset="0"/>
              </a:rPr>
              <a:t>Sheilla</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the bell rings and the maid Edna goes to open it. An inspector called Goole who wears plain darkish clothes of the period makes a visit. Because Mr. Birling is still on the bench, he thinks that the inspector is just applying for a warrant. However, it’s not. Goole the inspector shows his purpose of making this visit: asking for some information about a woman who committed a suicide. She had worked in Mr. Birling’s firm before. Meantime, she seems not to be an ordinary worker and Mr. Birling supposed to know her. Then, the inspector shows Mr. Birling a photo of her. After admitting knowing her, he said that he discharges the women after a group she led ask for more wages two years ago. He thinks that the suicide has nothing to do with him. Nevertheless, the inspector thinks quite the reverse.</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pic>
        <p:nvPicPr>
          <p:cNvPr id="14" name="内容占位符 13">
            <a:extLst>
              <a:ext uri="{FF2B5EF4-FFF2-40B4-BE49-F238E27FC236}">
                <a16:creationId xmlns:a16="http://schemas.microsoft.com/office/drawing/2014/main" id="{E2C2C6DD-092F-797F-90EA-8E42EA9BD685}"/>
              </a:ext>
            </a:extLst>
          </p:cNvPr>
          <p:cNvPicPr>
            <a:picLocks noGrp="1" noChangeAspect="1"/>
          </p:cNvPicPr>
          <p:nvPr>
            <p:ph sz="half" idx="1"/>
          </p:nvPr>
        </p:nvPicPr>
        <p:blipFill>
          <a:blip r:embed="rId3"/>
          <a:stretch>
            <a:fillRect/>
          </a:stretch>
        </p:blipFill>
        <p:spPr>
          <a:xfrm>
            <a:off x="2098806" y="1931997"/>
            <a:ext cx="2364910" cy="4138593"/>
          </a:xfrm>
        </p:spPr>
      </p:pic>
      <p:pic>
        <p:nvPicPr>
          <p:cNvPr id="16" name="图片 15">
            <a:extLst>
              <a:ext uri="{FF2B5EF4-FFF2-40B4-BE49-F238E27FC236}">
                <a16:creationId xmlns:a16="http://schemas.microsoft.com/office/drawing/2014/main" id="{4C6A8BA8-844E-7CD9-B9BB-62D958C1FA4E}"/>
              </a:ext>
            </a:extLst>
          </p:cNvPr>
          <p:cNvPicPr>
            <a:picLocks noChangeAspect="1"/>
          </p:cNvPicPr>
          <p:nvPr/>
        </p:nvPicPr>
        <p:blipFill>
          <a:blip r:embed="rId4"/>
          <a:stretch>
            <a:fillRect/>
          </a:stretch>
        </p:blipFill>
        <p:spPr>
          <a:xfrm>
            <a:off x="2030831" y="1690688"/>
            <a:ext cx="3181350" cy="4924425"/>
          </a:xfrm>
          <a:prstGeom prst="rect">
            <a:avLst/>
          </a:prstGeom>
        </p:spPr>
      </p:pic>
      <p:pic>
        <p:nvPicPr>
          <p:cNvPr id="20" name="图片 19">
            <a:extLst>
              <a:ext uri="{FF2B5EF4-FFF2-40B4-BE49-F238E27FC236}">
                <a16:creationId xmlns:a16="http://schemas.microsoft.com/office/drawing/2014/main" id="{92CC82EF-12FB-8BEE-A9A2-0115F41E150F}"/>
              </a:ext>
            </a:extLst>
          </p:cNvPr>
          <p:cNvPicPr>
            <a:picLocks noChangeAspect="1"/>
          </p:cNvPicPr>
          <p:nvPr/>
        </p:nvPicPr>
        <p:blipFill>
          <a:blip r:embed="rId5"/>
          <a:stretch>
            <a:fillRect/>
          </a:stretch>
        </p:blipFill>
        <p:spPr>
          <a:xfrm>
            <a:off x="2456820" y="2540666"/>
            <a:ext cx="1693097" cy="2801355"/>
          </a:xfrm>
          <a:prstGeom prst="rect">
            <a:avLst/>
          </a:prstGeom>
        </p:spPr>
      </p:pic>
    </p:spTree>
    <p:extLst>
      <p:ext uri="{BB962C8B-B14F-4D97-AF65-F5344CB8AC3E}">
        <p14:creationId xmlns:p14="http://schemas.microsoft.com/office/powerpoint/2010/main" val="25364029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1000" fill="hold"/>
                                        <p:tgtEl>
                                          <p:spTgt spid="20"/>
                                        </p:tgtEl>
                                        <p:attrNameLst>
                                          <p:attrName>ppt_w</p:attrName>
                                        </p:attrNameLst>
                                      </p:cBhvr>
                                      <p:tavLst>
                                        <p:tav tm="0">
                                          <p:val>
                                            <p:fltVal val="0"/>
                                          </p:val>
                                        </p:tav>
                                        <p:tav tm="100000">
                                          <p:val>
                                            <p:strVal val="#ppt_w"/>
                                          </p:val>
                                        </p:tav>
                                      </p:tavLst>
                                    </p:anim>
                                    <p:anim calcmode="lin" valueType="num">
                                      <p:cBhvr>
                                        <p:cTn id="20" dur="1000" fill="hold"/>
                                        <p:tgtEl>
                                          <p:spTgt spid="20"/>
                                        </p:tgtEl>
                                        <p:attrNameLst>
                                          <p:attrName>ppt_h</p:attrName>
                                        </p:attrNameLst>
                                      </p:cBhvr>
                                      <p:tavLst>
                                        <p:tav tm="0">
                                          <p:val>
                                            <p:fltVal val="0"/>
                                          </p:val>
                                        </p:tav>
                                        <p:tav tm="100000">
                                          <p:val>
                                            <p:strVal val="#ppt_h"/>
                                          </p:val>
                                        </p:tav>
                                      </p:tavLst>
                                    </p:anim>
                                    <p:anim calcmode="lin" valueType="num">
                                      <p:cBhvr>
                                        <p:cTn id="21" dur="1000" fill="hold"/>
                                        <p:tgtEl>
                                          <p:spTgt spid="20"/>
                                        </p:tgtEl>
                                        <p:attrNameLst>
                                          <p:attrName>style.rotation</p:attrName>
                                        </p:attrNameLst>
                                      </p:cBhvr>
                                      <p:tavLst>
                                        <p:tav tm="0">
                                          <p:val>
                                            <p:fltVal val="90"/>
                                          </p:val>
                                        </p:tav>
                                        <p:tav tm="100000">
                                          <p:val>
                                            <p:fltVal val="0"/>
                                          </p:val>
                                        </p:tav>
                                      </p:tavLst>
                                    </p:anim>
                                    <p:animEffect transition="in" filter="fade">
                                      <p:cBhvr>
                                        <p:cTn id="22" dur="1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mph" presetSubtype="0" repeatCount="indefinite" fill="hold" nodeType="clickEffect">
                                  <p:stCondLst>
                                    <p:cond delay="0"/>
                                  </p:stCondLst>
                                  <p:childTnLst>
                                    <p:animRot by="21600000">
                                      <p:cBhvr>
                                        <p:cTn id="26" dur="10" fill="hold"/>
                                        <p:tgtEl>
                                          <p:spTgt spid="20"/>
                                        </p:tgtEl>
                                        <p:attrNameLst>
                                          <p:attrName>r</p:attrName>
                                        </p:attrNameLst>
                                      </p:cBhvr>
                                    </p:animRot>
                                  </p:childTnLst>
                                </p:cTn>
                              </p:par>
                              <p:par>
                                <p:cTn id="27" presetID="6" presetClass="emph" presetSubtype="0" fill="hold" nodeType="withEffect">
                                  <p:stCondLst>
                                    <p:cond delay="0"/>
                                  </p:stCondLst>
                                  <p:childTnLst>
                                    <p:animScale>
                                      <p:cBhvr>
                                        <p:cTn id="28" dur="5000" fill="hold"/>
                                        <p:tgtEl>
                                          <p:spTgt spid="20"/>
                                        </p:tgtEl>
                                      </p:cBhvr>
                                      <p:by x="400000" y="400000"/>
                                    </p:animScale>
                                  </p:childTnLst>
                                </p:cTn>
                              </p:par>
                            </p:childTnLst>
                          </p:cTn>
                        </p:par>
                      </p:childTnLst>
                    </p:cTn>
                  </p:par>
                  <p:par>
                    <p:cTn id="29" fill="hold">
                      <p:stCondLst>
                        <p:cond delay="indefinite"/>
                      </p:stCondLst>
                      <p:childTnLst>
                        <p:par>
                          <p:cTn id="30" fill="hold">
                            <p:stCondLst>
                              <p:cond delay="0"/>
                            </p:stCondLst>
                            <p:childTnLst>
                              <p:par>
                                <p:cTn id="31" presetID="8" presetClass="emph" presetSubtype="0" repeatCount="indefinite" fill="hold" nodeType="clickEffect">
                                  <p:stCondLst>
                                    <p:cond delay="0"/>
                                  </p:stCondLst>
                                  <p:endCondLst>
                                    <p:cond evt="onNext" delay="0">
                                      <p:tgtEl>
                                        <p:sldTgt/>
                                      </p:tgtEl>
                                    </p:cond>
                                  </p:endCondLst>
                                  <p:iterate type="lt">
                                    <p:tmPct val="10000"/>
                                  </p:iterate>
                                  <p:childTnLst>
                                    <p:animRot by="21600000">
                                      <p:cBhvr>
                                        <p:cTn id="32" dur="10" fill="hold"/>
                                        <p:tgtEl>
                                          <p:spTgt spid="4">
                                            <p:txEl>
                                              <p:pRg st="0" end="0"/>
                                            </p:txEl>
                                          </p:spTgt>
                                        </p:tgtEl>
                                        <p:attrNameLst>
                                          <p:attrName>r</p:attrName>
                                        </p:attrNameLst>
                                      </p:cBhvr>
                                    </p:animRot>
                                  </p:childTnLst>
                                  <p:subTnLst>
                                    <p:audio>
                                      <p:cMediaNode vol="100000">
                                        <p:cTn display="0" masterRel="sameClick">
                                          <p:stCondLst>
                                            <p:cond evt="begin" delay="0">
                                              <p:tn val="31"/>
                                            </p:cond>
                                          </p:stCondLst>
                                          <p:endCondLst>
                                            <p:cond evt="onStopAudio" delay="0">
                                              <p:tgtEl>
                                                <p:sldTgt/>
                                              </p:tgtEl>
                                            </p:cond>
                                          </p:endCondLst>
                                        </p:cTn>
                                        <p:tgtEl>
                                          <p:sndTgt r:embed="rId2" name="成步堂龙之介 异议.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C6BC8B-65BD-D2E1-19A4-A209C41398C9}"/>
              </a:ext>
            </a:extLst>
          </p:cNvPr>
          <p:cNvSpPr>
            <a:spLocks noGrp="1"/>
          </p:cNvSpPr>
          <p:nvPr>
            <p:ph type="title"/>
          </p:nvPr>
        </p:nvSpPr>
        <p:spPr/>
        <p:txBody>
          <a:bodyPr/>
          <a:lstStyle/>
          <a:p>
            <a:r>
              <a:rPr lang="en-US" altLang="zh-CN" dirty="0"/>
              <a:t>The main plot</a:t>
            </a:r>
            <a:endParaRPr lang="zh-CN" altLang="en-US" dirty="0"/>
          </a:p>
        </p:txBody>
      </p:sp>
      <p:sp>
        <p:nvSpPr>
          <p:cNvPr id="4" name="内容占位符 3">
            <a:extLst>
              <a:ext uri="{FF2B5EF4-FFF2-40B4-BE49-F238E27FC236}">
                <a16:creationId xmlns:a16="http://schemas.microsoft.com/office/drawing/2014/main" id="{D373C5EB-2B98-2874-7D19-0C22B998BEBD}"/>
              </a:ext>
            </a:extLst>
          </p:cNvPr>
          <p:cNvSpPr>
            <a:spLocks noGrp="1"/>
          </p:cNvSpPr>
          <p:nvPr>
            <p:ph sz="half" idx="2"/>
          </p:nvPr>
        </p:nvSpPr>
        <p:spPr/>
        <p:txBody>
          <a:bodyPr>
            <a:normAutofit fontScale="92500"/>
          </a:bodyPr>
          <a:lstStyle/>
          <a:p>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During the gorgeous dinner that decided the engagement of Gerald and </a:t>
            </a:r>
            <a:r>
              <a:rPr lang="en-US" altLang="zh-CN" sz="1800" kern="100" dirty="0" err="1">
                <a:effectLst/>
                <a:latin typeface="等线" panose="02010600030101010101" pitchFamily="2" charset="-122"/>
                <a:ea typeface="等线" panose="02010600030101010101" pitchFamily="2" charset="-122"/>
                <a:cs typeface="Times New Roman" panose="02020603050405020304" pitchFamily="18" charset="0"/>
              </a:rPr>
              <a:t>Sheilla</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the bell rings and the maid Edna goes to open it. An inspector called Goole who wears plain darkish clothes of the period makes a visit. Because Mr. Birling is still on the bench, he thinks that the inspector is just applying for a warrant. However, it’s not. Goole the inspector shows his purpose of making this visit: asking for some information about a woman who committed a suicide. She had worked in Mr. Birling’s firm before. Meantime, she seems not to be an ordinary worker and Mr. Birling supposed to know her. Then, the inspector shows Mr. Birling a photo of her. After admitting knowing her, he said that he discharges the women after a group she led ask for more wages two years ago. He thinks that the suicide has nothing to do with him. Nevertheless, the inspector thinks quite the reverse.</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pic>
        <p:nvPicPr>
          <p:cNvPr id="8" name="内容占位符 7">
            <a:extLst>
              <a:ext uri="{FF2B5EF4-FFF2-40B4-BE49-F238E27FC236}">
                <a16:creationId xmlns:a16="http://schemas.microsoft.com/office/drawing/2014/main" id="{8D39824F-8CD6-92F1-2ABF-0A453A15C373}"/>
              </a:ext>
            </a:extLst>
          </p:cNvPr>
          <p:cNvPicPr>
            <a:picLocks noGrp="1" noChangeAspect="1"/>
          </p:cNvPicPr>
          <p:nvPr>
            <p:ph sz="half" idx="1"/>
          </p:nvPr>
        </p:nvPicPr>
        <p:blipFill>
          <a:blip r:embed="rId3"/>
          <a:stretch>
            <a:fillRect/>
          </a:stretch>
        </p:blipFill>
        <p:spPr>
          <a:xfrm>
            <a:off x="967268" y="2546739"/>
            <a:ext cx="4597180" cy="3059975"/>
          </a:xfrm>
        </p:spPr>
      </p:pic>
      <p:sp>
        <p:nvSpPr>
          <p:cNvPr id="11" name="圆: 空心 10">
            <a:extLst>
              <a:ext uri="{FF2B5EF4-FFF2-40B4-BE49-F238E27FC236}">
                <a16:creationId xmlns:a16="http://schemas.microsoft.com/office/drawing/2014/main" id="{EAEBBED9-3635-D771-21B0-BD6BDE61AD4E}"/>
              </a:ext>
            </a:extLst>
          </p:cNvPr>
          <p:cNvSpPr>
            <a:spLocks noChangeAspect="1"/>
          </p:cNvSpPr>
          <p:nvPr/>
        </p:nvSpPr>
        <p:spPr>
          <a:xfrm>
            <a:off x="4007082" y="1367172"/>
            <a:ext cx="4177835" cy="4177835"/>
          </a:xfrm>
          <a:prstGeom prst="donut">
            <a:avLst>
              <a:gd name="adj" fmla="val 531"/>
            </a:avLst>
          </a:prstGeom>
          <a:solidFill>
            <a:schemeClr val="bg1">
              <a:alpha val="54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chemeClr val="tx1"/>
              </a:solidFill>
            </a:endParaRPr>
          </a:p>
        </p:txBody>
      </p:sp>
      <p:grpSp>
        <p:nvGrpSpPr>
          <p:cNvPr id="12" name="组合 11">
            <a:extLst>
              <a:ext uri="{FF2B5EF4-FFF2-40B4-BE49-F238E27FC236}">
                <a16:creationId xmlns:a16="http://schemas.microsoft.com/office/drawing/2014/main" id="{7357C4AE-0A56-6E4E-92E6-B921AFC82F67}"/>
              </a:ext>
            </a:extLst>
          </p:cNvPr>
          <p:cNvGrpSpPr/>
          <p:nvPr/>
        </p:nvGrpSpPr>
        <p:grpSpPr>
          <a:xfrm>
            <a:off x="2506059" y="1069554"/>
            <a:ext cx="7179882" cy="4718892"/>
            <a:chOff x="3002433" y="1771276"/>
            <a:chExt cx="7179882" cy="4718892"/>
          </a:xfrm>
        </p:grpSpPr>
        <p:sp>
          <p:nvSpPr>
            <p:cNvPr id="13" name="任意多边形: 形状 12">
              <a:extLst>
                <a:ext uri="{FF2B5EF4-FFF2-40B4-BE49-F238E27FC236}">
                  <a16:creationId xmlns:a16="http://schemas.microsoft.com/office/drawing/2014/main" id="{815E7974-3812-04E4-04A4-50DABDB2F34C}"/>
                </a:ext>
              </a:extLst>
            </p:cNvPr>
            <p:cNvSpPr/>
            <p:nvPr/>
          </p:nvSpPr>
          <p:spPr>
            <a:xfrm>
              <a:off x="3002433" y="1771276"/>
              <a:ext cx="7179882" cy="4718892"/>
            </a:xfrm>
            <a:custGeom>
              <a:avLst/>
              <a:gdLst>
                <a:gd name="connsiteX0" fmla="*/ 468775 w 7158942"/>
                <a:gd name="connsiteY0" fmla="*/ 202557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31" fmla="*/ 468775 w 7158942"/>
                <a:gd name="connsiteY31" fmla="*/ 202557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83580 h 4745620"/>
                <a:gd name="connsiteX1" fmla="*/ 1134319 w 7158942"/>
                <a:gd name="connsiteY1" fmla="*/ 1446835 h 4745620"/>
                <a:gd name="connsiteX2" fmla="*/ 0 w 7158942"/>
                <a:gd name="connsiteY2" fmla="*/ 1857737 h 4745620"/>
                <a:gd name="connsiteX3" fmla="*/ 989636 w 7158942"/>
                <a:gd name="connsiteY3" fmla="*/ 2251276 h 4745620"/>
                <a:gd name="connsiteX4" fmla="*/ 92598 w 7158942"/>
                <a:gd name="connsiteY4" fmla="*/ 2725838 h 4745620"/>
                <a:gd name="connsiteX5" fmla="*/ 1267428 w 7158942"/>
                <a:gd name="connsiteY5" fmla="*/ 3125164 h 4745620"/>
                <a:gd name="connsiteX6" fmla="*/ 653970 w 7158942"/>
                <a:gd name="connsiteY6" fmla="*/ 4334719 h 4745620"/>
                <a:gd name="connsiteX7" fmla="*/ 1927185 w 7158942"/>
                <a:gd name="connsiteY7" fmla="*/ 3611301 h 4745620"/>
                <a:gd name="connsiteX8" fmla="*/ 2112380 w 7158942"/>
                <a:gd name="connsiteY8" fmla="*/ 4600937 h 4745620"/>
                <a:gd name="connsiteX9" fmla="*/ 2997843 w 7158942"/>
                <a:gd name="connsiteY9" fmla="*/ 3987478 h 4745620"/>
                <a:gd name="connsiteX10" fmla="*/ 3483980 w 7158942"/>
                <a:gd name="connsiteY10" fmla="*/ 4641448 h 4745620"/>
                <a:gd name="connsiteX11" fmla="*/ 3883307 w 7158942"/>
                <a:gd name="connsiteY11" fmla="*/ 4097438 h 4745620"/>
                <a:gd name="connsiteX12" fmla="*/ 4838218 w 7158942"/>
                <a:gd name="connsiteY12" fmla="*/ 4745620 h 4745620"/>
                <a:gd name="connsiteX13" fmla="*/ 5301205 w 7158942"/>
                <a:gd name="connsiteY13" fmla="*/ 3871732 h 4745620"/>
                <a:gd name="connsiteX14" fmla="*/ 6591783 w 7158942"/>
                <a:gd name="connsiteY14" fmla="*/ 4317357 h 4745620"/>
                <a:gd name="connsiteX15" fmla="*/ 6111433 w 7158942"/>
                <a:gd name="connsiteY15" fmla="*/ 3362446 h 4745620"/>
                <a:gd name="connsiteX16" fmla="*/ 7158942 w 7158942"/>
                <a:gd name="connsiteY16" fmla="*/ 2997843 h 4745620"/>
                <a:gd name="connsiteX17" fmla="*/ 6013048 w 7158942"/>
                <a:gd name="connsiteY17" fmla="*/ 2164466 h 4745620"/>
                <a:gd name="connsiteX18" fmla="*/ 7037408 w 7158942"/>
                <a:gd name="connsiteY18" fmla="*/ 1840375 h 4745620"/>
                <a:gd name="connsiteX19" fmla="*/ 6053560 w 7158942"/>
                <a:gd name="connsiteY19" fmla="*/ 1400537 h 4745620"/>
                <a:gd name="connsiteX20" fmla="*/ 6979534 w 7158942"/>
                <a:gd name="connsiteY20" fmla="*/ 225706 h 4745620"/>
                <a:gd name="connsiteX21" fmla="*/ 5202821 w 7158942"/>
                <a:gd name="connsiteY21" fmla="*/ 1053296 h 4745620"/>
                <a:gd name="connsiteX22" fmla="*/ 5110223 w 7158942"/>
                <a:gd name="connsiteY22" fmla="*/ 0 h 4745620"/>
                <a:gd name="connsiteX23" fmla="*/ 4381018 w 7158942"/>
                <a:gd name="connsiteY23" fmla="*/ 630820 h 4745620"/>
                <a:gd name="connsiteX24" fmla="*/ 3923818 w 7158942"/>
                <a:gd name="connsiteY24" fmla="*/ 173620 h 4745620"/>
                <a:gd name="connsiteX25" fmla="*/ 3449256 w 7158942"/>
                <a:gd name="connsiteY25" fmla="*/ 607671 h 4745620"/>
                <a:gd name="connsiteX26" fmla="*/ 2714264 w 7158942"/>
                <a:gd name="connsiteY26" fmla="*/ 5787 h 4745620"/>
                <a:gd name="connsiteX27" fmla="*/ 2361236 w 7158942"/>
                <a:gd name="connsiteY27" fmla="*/ 729205 h 4745620"/>
                <a:gd name="connsiteX28" fmla="*/ 1684117 w 7158942"/>
                <a:gd name="connsiteY28" fmla="*/ 5787 h 4745620"/>
                <a:gd name="connsiteX29" fmla="*/ 1701479 w 7158942"/>
                <a:gd name="connsiteY29" fmla="*/ 787078 h 4745620"/>
                <a:gd name="connsiteX30" fmla="*/ 567160 w 7158942"/>
                <a:gd name="connsiteY30" fmla="*/ 283580 h 4745620"/>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20282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20282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20282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096263 w 7158942"/>
                <a:gd name="connsiteY22" fmla="*/ 22133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7490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6979534 w 7158942"/>
                <a:gd name="connsiteY20" fmla="*/ 219919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95841 w 7158942"/>
                <a:gd name="connsiteY21" fmla="*/ 104750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09802 w 7158942"/>
                <a:gd name="connsiteY21" fmla="*/ 984688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117203 w 7158942"/>
                <a:gd name="connsiteY21" fmla="*/ 64014 h 4739833"/>
                <a:gd name="connsiteX22" fmla="*/ 4381018 w 7158942"/>
                <a:gd name="connsiteY22" fmla="*/ 625033 h 4739833"/>
                <a:gd name="connsiteX23" fmla="*/ 3923818 w 7158942"/>
                <a:gd name="connsiteY23" fmla="*/ 167833 h 4739833"/>
                <a:gd name="connsiteX24" fmla="*/ 3449256 w 7158942"/>
                <a:gd name="connsiteY24" fmla="*/ 601884 h 4739833"/>
                <a:gd name="connsiteX25" fmla="*/ 2714264 w 7158942"/>
                <a:gd name="connsiteY25" fmla="*/ 0 h 4739833"/>
                <a:gd name="connsiteX26" fmla="*/ 2361236 w 7158942"/>
                <a:gd name="connsiteY26" fmla="*/ 723418 h 4739833"/>
                <a:gd name="connsiteX27" fmla="*/ 1684117 w 7158942"/>
                <a:gd name="connsiteY27" fmla="*/ 0 h 4739833"/>
                <a:gd name="connsiteX28" fmla="*/ 1701479 w 7158942"/>
                <a:gd name="connsiteY28" fmla="*/ 781291 h 4739833"/>
                <a:gd name="connsiteX29" fmla="*/ 567160 w 7158942"/>
                <a:gd name="connsiteY29"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878526 w 7158942"/>
                <a:gd name="connsiteY21" fmla="*/ 47559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58942"/>
                <a:gd name="connsiteY0" fmla="*/ 277793 h 4739833"/>
                <a:gd name="connsiteX1" fmla="*/ 1134319 w 7158942"/>
                <a:gd name="connsiteY1" fmla="*/ 1441048 h 4739833"/>
                <a:gd name="connsiteX2" fmla="*/ 0 w 7158942"/>
                <a:gd name="connsiteY2" fmla="*/ 1851950 h 4739833"/>
                <a:gd name="connsiteX3" fmla="*/ 989636 w 7158942"/>
                <a:gd name="connsiteY3" fmla="*/ 2245489 h 4739833"/>
                <a:gd name="connsiteX4" fmla="*/ 92598 w 7158942"/>
                <a:gd name="connsiteY4" fmla="*/ 2720051 h 4739833"/>
                <a:gd name="connsiteX5" fmla="*/ 1267428 w 7158942"/>
                <a:gd name="connsiteY5" fmla="*/ 3119377 h 4739833"/>
                <a:gd name="connsiteX6" fmla="*/ 653970 w 7158942"/>
                <a:gd name="connsiteY6" fmla="*/ 4328932 h 4739833"/>
                <a:gd name="connsiteX7" fmla="*/ 1927185 w 7158942"/>
                <a:gd name="connsiteY7" fmla="*/ 3605514 h 4739833"/>
                <a:gd name="connsiteX8" fmla="*/ 2112380 w 7158942"/>
                <a:gd name="connsiteY8" fmla="*/ 4595150 h 4739833"/>
                <a:gd name="connsiteX9" fmla="*/ 2997843 w 7158942"/>
                <a:gd name="connsiteY9" fmla="*/ 3981691 h 4739833"/>
                <a:gd name="connsiteX10" fmla="*/ 3483980 w 7158942"/>
                <a:gd name="connsiteY10" fmla="*/ 4635661 h 4739833"/>
                <a:gd name="connsiteX11" fmla="*/ 3883307 w 7158942"/>
                <a:gd name="connsiteY11" fmla="*/ 4091651 h 4739833"/>
                <a:gd name="connsiteX12" fmla="*/ 4838218 w 7158942"/>
                <a:gd name="connsiteY12" fmla="*/ 4739833 h 4739833"/>
                <a:gd name="connsiteX13" fmla="*/ 5301205 w 7158942"/>
                <a:gd name="connsiteY13" fmla="*/ 3865945 h 4739833"/>
                <a:gd name="connsiteX14" fmla="*/ 6591783 w 7158942"/>
                <a:gd name="connsiteY14" fmla="*/ 4311570 h 4739833"/>
                <a:gd name="connsiteX15" fmla="*/ 6111433 w 7158942"/>
                <a:gd name="connsiteY15" fmla="*/ 3356659 h 4739833"/>
                <a:gd name="connsiteX16" fmla="*/ 7158942 w 7158942"/>
                <a:gd name="connsiteY16" fmla="*/ 2992056 h 4739833"/>
                <a:gd name="connsiteX17" fmla="*/ 6013048 w 7158942"/>
                <a:gd name="connsiteY17" fmla="*/ 2158679 h 4739833"/>
                <a:gd name="connsiteX18" fmla="*/ 7037408 w 7158942"/>
                <a:gd name="connsiteY18" fmla="*/ 1834588 h 4739833"/>
                <a:gd name="connsiteX19" fmla="*/ 6053560 w 7158942"/>
                <a:gd name="connsiteY19" fmla="*/ 1394750 h 4739833"/>
                <a:gd name="connsiteX20" fmla="*/ 7007455 w 7158942"/>
                <a:gd name="connsiteY20" fmla="*/ 275760 h 4739833"/>
                <a:gd name="connsiteX21" fmla="*/ 5215411 w 7158942"/>
                <a:gd name="connsiteY21" fmla="*/ 1024780 h 4739833"/>
                <a:gd name="connsiteX22" fmla="*/ 5117203 w 7158942"/>
                <a:gd name="connsiteY22" fmla="*/ 64014 h 4739833"/>
                <a:gd name="connsiteX23" fmla="*/ 4381018 w 7158942"/>
                <a:gd name="connsiteY23" fmla="*/ 625033 h 4739833"/>
                <a:gd name="connsiteX24" fmla="*/ 3923818 w 7158942"/>
                <a:gd name="connsiteY24" fmla="*/ 167833 h 4739833"/>
                <a:gd name="connsiteX25" fmla="*/ 3449256 w 7158942"/>
                <a:gd name="connsiteY25" fmla="*/ 601884 h 4739833"/>
                <a:gd name="connsiteX26" fmla="*/ 2714264 w 7158942"/>
                <a:gd name="connsiteY26" fmla="*/ 0 h 4739833"/>
                <a:gd name="connsiteX27" fmla="*/ 2361236 w 7158942"/>
                <a:gd name="connsiteY27" fmla="*/ 723418 h 4739833"/>
                <a:gd name="connsiteX28" fmla="*/ 1684117 w 7158942"/>
                <a:gd name="connsiteY28" fmla="*/ 0 h 4739833"/>
                <a:gd name="connsiteX29" fmla="*/ 1701479 w 7158942"/>
                <a:gd name="connsiteY29" fmla="*/ 781291 h 4739833"/>
                <a:gd name="connsiteX30" fmla="*/ 567160 w 715894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39833"/>
                <a:gd name="connsiteX1" fmla="*/ 1134319 w 7179882"/>
                <a:gd name="connsiteY1" fmla="*/ 1441048 h 4739833"/>
                <a:gd name="connsiteX2" fmla="*/ 0 w 7179882"/>
                <a:gd name="connsiteY2" fmla="*/ 1851950 h 4739833"/>
                <a:gd name="connsiteX3" fmla="*/ 989636 w 7179882"/>
                <a:gd name="connsiteY3" fmla="*/ 2245489 h 4739833"/>
                <a:gd name="connsiteX4" fmla="*/ 92598 w 7179882"/>
                <a:gd name="connsiteY4" fmla="*/ 2720051 h 4739833"/>
                <a:gd name="connsiteX5" fmla="*/ 1267428 w 7179882"/>
                <a:gd name="connsiteY5" fmla="*/ 3119377 h 4739833"/>
                <a:gd name="connsiteX6" fmla="*/ 653970 w 7179882"/>
                <a:gd name="connsiteY6" fmla="*/ 4328932 h 4739833"/>
                <a:gd name="connsiteX7" fmla="*/ 1927185 w 7179882"/>
                <a:gd name="connsiteY7" fmla="*/ 3605514 h 4739833"/>
                <a:gd name="connsiteX8" fmla="*/ 2112380 w 7179882"/>
                <a:gd name="connsiteY8" fmla="*/ 4595150 h 4739833"/>
                <a:gd name="connsiteX9" fmla="*/ 2997843 w 7179882"/>
                <a:gd name="connsiteY9" fmla="*/ 3981691 h 4739833"/>
                <a:gd name="connsiteX10" fmla="*/ 3483980 w 7179882"/>
                <a:gd name="connsiteY10" fmla="*/ 4635661 h 4739833"/>
                <a:gd name="connsiteX11" fmla="*/ 3883307 w 7179882"/>
                <a:gd name="connsiteY11" fmla="*/ 4091651 h 4739833"/>
                <a:gd name="connsiteX12" fmla="*/ 4838218 w 7179882"/>
                <a:gd name="connsiteY12" fmla="*/ 4739833 h 4739833"/>
                <a:gd name="connsiteX13" fmla="*/ 5301205 w 7179882"/>
                <a:gd name="connsiteY13" fmla="*/ 3865945 h 4739833"/>
                <a:gd name="connsiteX14" fmla="*/ 6591783 w 7179882"/>
                <a:gd name="connsiteY14" fmla="*/ 4311570 h 4739833"/>
                <a:gd name="connsiteX15" fmla="*/ 6111433 w 7179882"/>
                <a:gd name="connsiteY15" fmla="*/ 3356659 h 4739833"/>
                <a:gd name="connsiteX16" fmla="*/ 7179882 w 7179882"/>
                <a:gd name="connsiteY16" fmla="*/ 2957155 h 4739833"/>
                <a:gd name="connsiteX17" fmla="*/ 6013048 w 7179882"/>
                <a:gd name="connsiteY17" fmla="*/ 2158679 h 4739833"/>
                <a:gd name="connsiteX18" fmla="*/ 7037408 w 7179882"/>
                <a:gd name="connsiteY18" fmla="*/ 1834588 h 4739833"/>
                <a:gd name="connsiteX19" fmla="*/ 6053560 w 7179882"/>
                <a:gd name="connsiteY19" fmla="*/ 1394750 h 4739833"/>
                <a:gd name="connsiteX20" fmla="*/ 7007455 w 7179882"/>
                <a:gd name="connsiteY20" fmla="*/ 275760 h 4739833"/>
                <a:gd name="connsiteX21" fmla="*/ 5215411 w 7179882"/>
                <a:gd name="connsiteY21" fmla="*/ 1024780 h 4739833"/>
                <a:gd name="connsiteX22" fmla="*/ 5117203 w 7179882"/>
                <a:gd name="connsiteY22" fmla="*/ 64014 h 4739833"/>
                <a:gd name="connsiteX23" fmla="*/ 4381018 w 7179882"/>
                <a:gd name="connsiteY23" fmla="*/ 625033 h 4739833"/>
                <a:gd name="connsiteX24" fmla="*/ 3923818 w 7179882"/>
                <a:gd name="connsiteY24" fmla="*/ 167833 h 4739833"/>
                <a:gd name="connsiteX25" fmla="*/ 3449256 w 7179882"/>
                <a:gd name="connsiteY25" fmla="*/ 601884 h 4739833"/>
                <a:gd name="connsiteX26" fmla="*/ 2714264 w 7179882"/>
                <a:gd name="connsiteY26" fmla="*/ 0 h 4739833"/>
                <a:gd name="connsiteX27" fmla="*/ 2361236 w 7179882"/>
                <a:gd name="connsiteY27" fmla="*/ 723418 h 4739833"/>
                <a:gd name="connsiteX28" fmla="*/ 1684117 w 7179882"/>
                <a:gd name="connsiteY28" fmla="*/ 0 h 4739833"/>
                <a:gd name="connsiteX29" fmla="*/ 1701479 w 7179882"/>
                <a:gd name="connsiteY29" fmla="*/ 781291 h 4739833"/>
                <a:gd name="connsiteX30" fmla="*/ 567160 w 7179882"/>
                <a:gd name="connsiteY30" fmla="*/ 277793 h 4739833"/>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 name="connsiteX0" fmla="*/ 567160 w 7179882"/>
                <a:gd name="connsiteY0" fmla="*/ 277793 h 4718892"/>
                <a:gd name="connsiteX1" fmla="*/ 1134319 w 7179882"/>
                <a:gd name="connsiteY1" fmla="*/ 1441048 h 4718892"/>
                <a:gd name="connsiteX2" fmla="*/ 0 w 7179882"/>
                <a:gd name="connsiteY2" fmla="*/ 1851950 h 4718892"/>
                <a:gd name="connsiteX3" fmla="*/ 989636 w 7179882"/>
                <a:gd name="connsiteY3" fmla="*/ 2245489 h 4718892"/>
                <a:gd name="connsiteX4" fmla="*/ 92598 w 7179882"/>
                <a:gd name="connsiteY4" fmla="*/ 2720051 h 4718892"/>
                <a:gd name="connsiteX5" fmla="*/ 1267428 w 7179882"/>
                <a:gd name="connsiteY5" fmla="*/ 3119377 h 4718892"/>
                <a:gd name="connsiteX6" fmla="*/ 653970 w 7179882"/>
                <a:gd name="connsiteY6" fmla="*/ 4328932 h 4718892"/>
                <a:gd name="connsiteX7" fmla="*/ 1927185 w 7179882"/>
                <a:gd name="connsiteY7" fmla="*/ 3605514 h 4718892"/>
                <a:gd name="connsiteX8" fmla="*/ 2112380 w 7179882"/>
                <a:gd name="connsiteY8" fmla="*/ 4595150 h 4718892"/>
                <a:gd name="connsiteX9" fmla="*/ 2997843 w 7179882"/>
                <a:gd name="connsiteY9" fmla="*/ 3981691 h 4718892"/>
                <a:gd name="connsiteX10" fmla="*/ 3483980 w 7179882"/>
                <a:gd name="connsiteY10" fmla="*/ 4635661 h 4718892"/>
                <a:gd name="connsiteX11" fmla="*/ 3883307 w 7179882"/>
                <a:gd name="connsiteY11" fmla="*/ 4091651 h 4718892"/>
                <a:gd name="connsiteX12" fmla="*/ 4873119 w 7179882"/>
                <a:gd name="connsiteY12" fmla="*/ 4718892 h 4718892"/>
                <a:gd name="connsiteX13" fmla="*/ 5301205 w 7179882"/>
                <a:gd name="connsiteY13" fmla="*/ 3865945 h 4718892"/>
                <a:gd name="connsiteX14" fmla="*/ 6591783 w 7179882"/>
                <a:gd name="connsiteY14" fmla="*/ 4311570 h 4718892"/>
                <a:gd name="connsiteX15" fmla="*/ 6111433 w 7179882"/>
                <a:gd name="connsiteY15" fmla="*/ 3356659 h 4718892"/>
                <a:gd name="connsiteX16" fmla="*/ 7179882 w 7179882"/>
                <a:gd name="connsiteY16" fmla="*/ 2957155 h 4718892"/>
                <a:gd name="connsiteX17" fmla="*/ 6013048 w 7179882"/>
                <a:gd name="connsiteY17" fmla="*/ 2158679 h 4718892"/>
                <a:gd name="connsiteX18" fmla="*/ 7037408 w 7179882"/>
                <a:gd name="connsiteY18" fmla="*/ 1834588 h 4718892"/>
                <a:gd name="connsiteX19" fmla="*/ 6053560 w 7179882"/>
                <a:gd name="connsiteY19" fmla="*/ 1394750 h 4718892"/>
                <a:gd name="connsiteX20" fmla="*/ 7007455 w 7179882"/>
                <a:gd name="connsiteY20" fmla="*/ 275760 h 4718892"/>
                <a:gd name="connsiteX21" fmla="*/ 5215411 w 7179882"/>
                <a:gd name="connsiteY21" fmla="*/ 1024780 h 4718892"/>
                <a:gd name="connsiteX22" fmla="*/ 5117203 w 7179882"/>
                <a:gd name="connsiteY22" fmla="*/ 64014 h 4718892"/>
                <a:gd name="connsiteX23" fmla="*/ 4381018 w 7179882"/>
                <a:gd name="connsiteY23" fmla="*/ 625033 h 4718892"/>
                <a:gd name="connsiteX24" fmla="*/ 3923818 w 7179882"/>
                <a:gd name="connsiteY24" fmla="*/ 167833 h 4718892"/>
                <a:gd name="connsiteX25" fmla="*/ 3449256 w 7179882"/>
                <a:gd name="connsiteY25" fmla="*/ 601884 h 4718892"/>
                <a:gd name="connsiteX26" fmla="*/ 2714264 w 7179882"/>
                <a:gd name="connsiteY26" fmla="*/ 0 h 4718892"/>
                <a:gd name="connsiteX27" fmla="*/ 2361236 w 7179882"/>
                <a:gd name="connsiteY27" fmla="*/ 723418 h 4718892"/>
                <a:gd name="connsiteX28" fmla="*/ 1684117 w 7179882"/>
                <a:gd name="connsiteY28" fmla="*/ 0 h 4718892"/>
                <a:gd name="connsiteX29" fmla="*/ 1701479 w 7179882"/>
                <a:gd name="connsiteY29" fmla="*/ 781291 h 4718892"/>
                <a:gd name="connsiteX30" fmla="*/ 567160 w 7179882"/>
                <a:gd name="connsiteY30" fmla="*/ 277793 h 4718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179882" h="4718892">
                  <a:moveTo>
                    <a:pt x="567160" y="277793"/>
                  </a:moveTo>
                  <a:cubicBezTo>
                    <a:pt x="756213" y="665545"/>
                    <a:pt x="1056948" y="1053296"/>
                    <a:pt x="1134319" y="1441048"/>
                  </a:cubicBezTo>
                  <a:cubicBezTo>
                    <a:pt x="791114" y="1668757"/>
                    <a:pt x="378106" y="1714983"/>
                    <a:pt x="0" y="1851950"/>
                  </a:cubicBezTo>
                  <a:cubicBezTo>
                    <a:pt x="329879" y="1983130"/>
                    <a:pt x="694658" y="2051487"/>
                    <a:pt x="989636" y="2245489"/>
                  </a:cubicBezTo>
                  <a:cubicBezTo>
                    <a:pt x="725524" y="2487438"/>
                    <a:pt x="391611" y="2561864"/>
                    <a:pt x="92598" y="2720051"/>
                  </a:cubicBezTo>
                  <a:cubicBezTo>
                    <a:pt x="484208" y="2853160"/>
                    <a:pt x="882798" y="2846665"/>
                    <a:pt x="1267428" y="3119377"/>
                  </a:cubicBezTo>
                  <a:cubicBezTo>
                    <a:pt x="1258387" y="3585383"/>
                    <a:pt x="858456" y="3925747"/>
                    <a:pt x="653970" y="4328932"/>
                  </a:cubicBezTo>
                  <a:cubicBezTo>
                    <a:pt x="1078375" y="4087793"/>
                    <a:pt x="1342237" y="3811752"/>
                    <a:pt x="1927185" y="3605514"/>
                  </a:cubicBezTo>
                  <a:cubicBezTo>
                    <a:pt x="2128520" y="3935393"/>
                    <a:pt x="2232132" y="3832501"/>
                    <a:pt x="2112380" y="4595150"/>
                  </a:cubicBezTo>
                  <a:cubicBezTo>
                    <a:pt x="2407534" y="4390664"/>
                    <a:pt x="2570066" y="4137316"/>
                    <a:pt x="2997843" y="3981691"/>
                  </a:cubicBezTo>
                  <a:cubicBezTo>
                    <a:pt x="3285532" y="4241562"/>
                    <a:pt x="3321934" y="4417671"/>
                    <a:pt x="3483980" y="4635661"/>
                  </a:cubicBezTo>
                  <a:cubicBezTo>
                    <a:pt x="3617089" y="4454324"/>
                    <a:pt x="3450051" y="4349770"/>
                    <a:pt x="3883307" y="4091651"/>
                  </a:cubicBezTo>
                  <a:cubicBezTo>
                    <a:pt x="4180671" y="4196030"/>
                    <a:pt x="4261649" y="3937439"/>
                    <a:pt x="4873119" y="4718892"/>
                  </a:cubicBezTo>
                  <a:cubicBezTo>
                    <a:pt x="4943684" y="4546259"/>
                    <a:pt x="4700145" y="4164220"/>
                    <a:pt x="5301205" y="3865945"/>
                  </a:cubicBezTo>
                  <a:cubicBezTo>
                    <a:pt x="5912882" y="3763201"/>
                    <a:pt x="6161590" y="4163028"/>
                    <a:pt x="6591783" y="4311570"/>
                  </a:cubicBezTo>
                  <a:cubicBezTo>
                    <a:pt x="6410726" y="3993266"/>
                    <a:pt x="6201748" y="3695904"/>
                    <a:pt x="6111433" y="3356659"/>
                  </a:cubicBezTo>
                  <a:cubicBezTo>
                    <a:pt x="6460603" y="3235125"/>
                    <a:pt x="6516604" y="3092650"/>
                    <a:pt x="7179882" y="2957155"/>
                  </a:cubicBezTo>
                  <a:cubicBezTo>
                    <a:pt x="6797917" y="2679363"/>
                    <a:pt x="6325211" y="2506272"/>
                    <a:pt x="6013048" y="2158679"/>
                  </a:cubicBezTo>
                  <a:cubicBezTo>
                    <a:pt x="6249799" y="1911046"/>
                    <a:pt x="6695955" y="1942618"/>
                    <a:pt x="7037408" y="1834588"/>
                  </a:cubicBezTo>
                  <a:cubicBezTo>
                    <a:pt x="6709459" y="1687975"/>
                    <a:pt x="6381509" y="1743788"/>
                    <a:pt x="6053560" y="1394750"/>
                  </a:cubicBezTo>
                  <a:cubicBezTo>
                    <a:pt x="6371525" y="1021753"/>
                    <a:pt x="6291621" y="844201"/>
                    <a:pt x="7007455" y="275760"/>
                  </a:cubicBezTo>
                  <a:cubicBezTo>
                    <a:pt x="6538534" y="442118"/>
                    <a:pt x="5837580" y="857647"/>
                    <a:pt x="5215411" y="1024780"/>
                  </a:cubicBezTo>
                  <a:cubicBezTo>
                    <a:pt x="4900369" y="989489"/>
                    <a:pt x="5115503" y="316776"/>
                    <a:pt x="5117203" y="64014"/>
                  </a:cubicBezTo>
                  <a:cubicBezTo>
                    <a:pt x="4874135" y="274287"/>
                    <a:pt x="4854431" y="624165"/>
                    <a:pt x="4381018" y="625033"/>
                  </a:cubicBezTo>
                  <a:cubicBezTo>
                    <a:pt x="4095995" y="633177"/>
                    <a:pt x="4076218" y="320233"/>
                    <a:pt x="3923818" y="167833"/>
                  </a:cubicBezTo>
                  <a:cubicBezTo>
                    <a:pt x="3765631" y="312517"/>
                    <a:pt x="3914570" y="457200"/>
                    <a:pt x="3449256" y="601884"/>
                  </a:cubicBezTo>
                  <a:cubicBezTo>
                    <a:pt x="2715649" y="610661"/>
                    <a:pt x="2959261" y="200628"/>
                    <a:pt x="2714264" y="0"/>
                  </a:cubicBezTo>
                  <a:cubicBezTo>
                    <a:pt x="2596588" y="241139"/>
                    <a:pt x="2660396" y="600941"/>
                    <a:pt x="2361236" y="723418"/>
                  </a:cubicBezTo>
                  <a:cubicBezTo>
                    <a:pt x="2072709" y="538120"/>
                    <a:pt x="1909823" y="241139"/>
                    <a:pt x="1684117" y="0"/>
                  </a:cubicBezTo>
                  <a:cubicBezTo>
                    <a:pt x="1689904" y="260430"/>
                    <a:pt x="1821334" y="478980"/>
                    <a:pt x="1701479" y="781291"/>
                  </a:cubicBezTo>
                  <a:cubicBezTo>
                    <a:pt x="1260552" y="732121"/>
                    <a:pt x="945266" y="445626"/>
                    <a:pt x="567160" y="277793"/>
                  </a:cubicBezTo>
                  <a:close/>
                </a:path>
              </a:pathLst>
            </a:custGeom>
            <a:solidFill>
              <a:srgbClr val="FEF9A8"/>
            </a:solidFill>
            <a:ln w="38100">
              <a:solidFill>
                <a:srgbClr val="414244"/>
              </a:solidFill>
              <a:miter lim="800000"/>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4" name="任意多边形: 形状 13">
              <a:extLst>
                <a:ext uri="{FF2B5EF4-FFF2-40B4-BE49-F238E27FC236}">
                  <a16:creationId xmlns:a16="http://schemas.microsoft.com/office/drawing/2014/main" id="{A0DEC2D8-DCD5-8E06-A1FA-9626C5E772DF}"/>
                </a:ext>
              </a:extLst>
            </p:cNvPr>
            <p:cNvSpPr>
              <a:spLocks noChangeAspect="1"/>
            </p:cNvSpPr>
            <p:nvPr/>
          </p:nvSpPr>
          <p:spPr>
            <a:xfrm>
              <a:off x="3084444" y="1817789"/>
              <a:ext cx="7067391" cy="4657139"/>
            </a:xfrm>
            <a:custGeom>
              <a:avLst/>
              <a:gdLst>
                <a:gd name="connsiteX0" fmla="*/ 4743219 w 7067391"/>
                <a:gd name="connsiteY0" fmla="*/ 4611979 h 4657139"/>
                <a:gd name="connsiteX1" fmla="*/ 4788187 w 7067391"/>
                <a:gd name="connsiteY1" fmla="*/ 4611979 h 4657139"/>
                <a:gd name="connsiteX2" fmla="*/ 4779640 w 7067391"/>
                <a:gd name="connsiteY2" fmla="*/ 4657139 h 4657139"/>
                <a:gd name="connsiteX3" fmla="*/ 4687911 w 7067391"/>
                <a:gd name="connsiteY3" fmla="*/ 4543401 h 4657139"/>
                <a:gd name="connsiteX4" fmla="*/ 4792690 w 7067391"/>
                <a:gd name="connsiteY4" fmla="*/ 4543401 h 4657139"/>
                <a:gd name="connsiteX5" fmla="*/ 4793163 w 7067391"/>
                <a:gd name="connsiteY5" fmla="*/ 4566260 h 4657139"/>
                <a:gd name="connsiteX6" fmla="*/ 4706347 w 7067391"/>
                <a:gd name="connsiteY6" fmla="*/ 4566260 h 4657139"/>
                <a:gd name="connsiteX7" fmla="*/ 3381393 w 7067391"/>
                <a:gd name="connsiteY7" fmla="*/ 4543401 h 4657139"/>
                <a:gd name="connsiteX8" fmla="*/ 3420038 w 7067391"/>
                <a:gd name="connsiteY8" fmla="*/ 4543401 h 4657139"/>
                <a:gd name="connsiteX9" fmla="*/ 3406783 w 7067391"/>
                <a:gd name="connsiteY9" fmla="*/ 4566260 h 4657139"/>
                <a:gd name="connsiteX10" fmla="*/ 3396458 w 7067391"/>
                <a:gd name="connsiteY10" fmla="*/ 4566260 h 4657139"/>
                <a:gd name="connsiteX11" fmla="*/ 4628416 w 7067391"/>
                <a:gd name="connsiteY11" fmla="*/ 4473325 h 4657139"/>
                <a:gd name="connsiteX12" fmla="*/ 4790825 w 7067391"/>
                <a:gd name="connsiteY12" fmla="*/ 4473325 h 4657139"/>
                <a:gd name="connsiteX13" fmla="*/ 4791674 w 7067391"/>
                <a:gd name="connsiteY13" fmla="*/ 4494335 h 4657139"/>
                <a:gd name="connsiteX14" fmla="*/ 4791743 w 7067391"/>
                <a:gd name="connsiteY14" fmla="*/ 4497682 h 4657139"/>
                <a:gd name="connsiteX15" fmla="*/ 4649504 w 7067391"/>
                <a:gd name="connsiteY15" fmla="*/ 4497682 h 4657139"/>
                <a:gd name="connsiteX16" fmla="*/ 3335210 w 7067391"/>
                <a:gd name="connsiteY16" fmla="*/ 4473325 h 4657139"/>
                <a:gd name="connsiteX17" fmla="*/ 3451502 w 7067391"/>
                <a:gd name="connsiteY17" fmla="*/ 4473325 h 4657139"/>
                <a:gd name="connsiteX18" fmla="*/ 3443423 w 7067391"/>
                <a:gd name="connsiteY18" fmla="*/ 4497682 h 4657139"/>
                <a:gd name="connsiteX19" fmla="*/ 3351263 w 7067391"/>
                <a:gd name="connsiteY19" fmla="*/ 4497682 h 4657139"/>
                <a:gd name="connsiteX20" fmla="*/ 2050768 w 7067391"/>
                <a:gd name="connsiteY20" fmla="*/ 4473325 h 4657139"/>
                <a:gd name="connsiteX21" fmla="*/ 2118942 w 7067391"/>
                <a:gd name="connsiteY21" fmla="*/ 4473325 h 4657139"/>
                <a:gd name="connsiteX22" fmla="*/ 2088128 w 7067391"/>
                <a:gd name="connsiteY22" fmla="*/ 4497682 h 4657139"/>
                <a:gd name="connsiteX23" fmla="*/ 2047135 w 7067391"/>
                <a:gd name="connsiteY23" fmla="*/ 4497682 h 4657139"/>
                <a:gd name="connsiteX24" fmla="*/ 4563680 w 7067391"/>
                <a:gd name="connsiteY24" fmla="*/ 4399620 h 4657139"/>
                <a:gd name="connsiteX25" fmla="*/ 4787849 w 7067391"/>
                <a:gd name="connsiteY25" fmla="*/ 4399620 h 4657139"/>
                <a:gd name="connsiteX26" fmla="*/ 4788979 w 7067391"/>
                <a:gd name="connsiteY26" fmla="*/ 4427606 h 4657139"/>
                <a:gd name="connsiteX27" fmla="*/ 4588833 w 7067391"/>
                <a:gd name="connsiteY27" fmla="*/ 4427606 h 4657139"/>
                <a:gd name="connsiteX28" fmla="*/ 4575444 w 7067391"/>
                <a:gd name="connsiteY28" fmla="*/ 4412142 h 4657139"/>
                <a:gd name="connsiteX29" fmla="*/ 3287860 w 7067391"/>
                <a:gd name="connsiteY29" fmla="*/ 4399620 h 4657139"/>
                <a:gd name="connsiteX30" fmla="*/ 3471792 w 7067391"/>
                <a:gd name="connsiteY30" fmla="*/ 4399620 h 4657139"/>
                <a:gd name="connsiteX31" fmla="*/ 3464800 w 7067391"/>
                <a:gd name="connsiteY31" fmla="*/ 4427606 h 4657139"/>
                <a:gd name="connsiteX32" fmla="*/ 3305080 w 7067391"/>
                <a:gd name="connsiteY32" fmla="*/ 4427606 h 4657139"/>
                <a:gd name="connsiteX33" fmla="*/ 3298940 w 7067391"/>
                <a:gd name="connsiteY33" fmla="*/ 4418290 h 4657139"/>
                <a:gd name="connsiteX34" fmla="*/ 2061711 w 7067391"/>
                <a:gd name="connsiteY34" fmla="*/ 4399620 h 4657139"/>
                <a:gd name="connsiteX35" fmla="*/ 2212187 w 7067391"/>
                <a:gd name="connsiteY35" fmla="*/ 4399620 h 4657139"/>
                <a:gd name="connsiteX36" fmla="*/ 2176782 w 7067391"/>
                <a:gd name="connsiteY36" fmla="*/ 4427606 h 4657139"/>
                <a:gd name="connsiteX37" fmla="*/ 2057589 w 7067391"/>
                <a:gd name="connsiteY37" fmla="*/ 4427606 h 4657139"/>
                <a:gd name="connsiteX38" fmla="*/ 2061357 w 7067391"/>
                <a:gd name="connsiteY38" fmla="*/ 4402344 h 4657139"/>
                <a:gd name="connsiteX39" fmla="*/ 4495837 w 7067391"/>
                <a:gd name="connsiteY39" fmla="*/ 4327730 h 4657139"/>
                <a:gd name="connsiteX40" fmla="*/ 4793149 w 7067391"/>
                <a:gd name="connsiteY40" fmla="*/ 4327730 h 4657139"/>
                <a:gd name="connsiteX41" fmla="*/ 4790878 w 7067391"/>
                <a:gd name="connsiteY41" fmla="*/ 4353901 h 4657139"/>
                <a:gd name="connsiteX42" fmla="*/ 4520729 w 7067391"/>
                <a:gd name="connsiteY42" fmla="*/ 4353901 h 4657139"/>
                <a:gd name="connsiteX43" fmla="*/ 4499400 w 7067391"/>
                <a:gd name="connsiteY43" fmla="*/ 4331198 h 4657139"/>
                <a:gd name="connsiteX44" fmla="*/ 3245197 w 7067391"/>
                <a:gd name="connsiteY44" fmla="*/ 4327730 h 4657139"/>
                <a:gd name="connsiteX45" fmla="*/ 3491083 w 7067391"/>
                <a:gd name="connsiteY45" fmla="*/ 4327730 h 4657139"/>
                <a:gd name="connsiteX46" fmla="*/ 3488341 w 7067391"/>
                <a:gd name="connsiteY46" fmla="*/ 4333387 h 4657139"/>
                <a:gd name="connsiteX47" fmla="*/ 3483215 w 7067391"/>
                <a:gd name="connsiteY47" fmla="*/ 4353901 h 4657139"/>
                <a:gd name="connsiteX48" fmla="*/ 3260728 w 7067391"/>
                <a:gd name="connsiteY48" fmla="*/ 4353901 h 4657139"/>
                <a:gd name="connsiteX49" fmla="*/ 2071043 w 7067391"/>
                <a:gd name="connsiteY49" fmla="*/ 4327730 h 4657139"/>
                <a:gd name="connsiteX50" fmla="*/ 2297372 w 7067391"/>
                <a:gd name="connsiteY50" fmla="*/ 4327730 h 4657139"/>
                <a:gd name="connsiteX51" fmla="*/ 2267420 w 7067391"/>
                <a:gd name="connsiteY51" fmla="*/ 4353901 h 4657139"/>
                <a:gd name="connsiteX52" fmla="*/ 2067646 w 7067391"/>
                <a:gd name="connsiteY52" fmla="*/ 4353901 h 4657139"/>
                <a:gd name="connsiteX53" fmla="*/ 4424345 w 7067391"/>
                <a:gd name="connsiteY53" fmla="*/ 4259152 h 4657139"/>
                <a:gd name="connsiteX54" fmla="*/ 4799100 w 7067391"/>
                <a:gd name="connsiteY54" fmla="*/ 4259152 h 4657139"/>
                <a:gd name="connsiteX55" fmla="*/ 4797117 w 7067391"/>
                <a:gd name="connsiteY55" fmla="*/ 4282011 h 4657139"/>
                <a:gd name="connsiteX56" fmla="*/ 4448852 w 7067391"/>
                <a:gd name="connsiteY56" fmla="*/ 4282011 h 4657139"/>
                <a:gd name="connsiteX57" fmla="*/ 4434528 w 7067391"/>
                <a:gd name="connsiteY57" fmla="*/ 4268073 h 4657139"/>
                <a:gd name="connsiteX58" fmla="*/ 3202594 w 7067391"/>
                <a:gd name="connsiteY58" fmla="*/ 4259152 h 4657139"/>
                <a:gd name="connsiteX59" fmla="*/ 3527973 w 7067391"/>
                <a:gd name="connsiteY59" fmla="*/ 4259152 h 4657139"/>
                <a:gd name="connsiteX60" fmla="*/ 3518660 w 7067391"/>
                <a:gd name="connsiteY60" fmla="*/ 4270854 h 4657139"/>
                <a:gd name="connsiteX61" fmla="*/ 3513250 w 7067391"/>
                <a:gd name="connsiteY61" fmla="*/ 4282011 h 4657139"/>
                <a:gd name="connsiteX62" fmla="*/ 3217125 w 7067391"/>
                <a:gd name="connsiteY62" fmla="*/ 4282011 h 4657139"/>
                <a:gd name="connsiteX63" fmla="*/ 2079058 w 7067391"/>
                <a:gd name="connsiteY63" fmla="*/ 4259152 h 4657139"/>
                <a:gd name="connsiteX64" fmla="*/ 2375857 w 7067391"/>
                <a:gd name="connsiteY64" fmla="*/ 4259152 h 4657139"/>
                <a:gd name="connsiteX65" fmla="*/ 2349696 w 7067391"/>
                <a:gd name="connsiteY65" fmla="*/ 4282011 h 4657139"/>
                <a:gd name="connsiteX66" fmla="*/ 2076654 w 7067391"/>
                <a:gd name="connsiteY66" fmla="*/ 4282011 h 4657139"/>
                <a:gd name="connsiteX67" fmla="*/ 601748 w 7067391"/>
                <a:gd name="connsiteY67" fmla="*/ 4259152 h 4657139"/>
                <a:gd name="connsiteX68" fmla="*/ 613936 w 7067391"/>
                <a:gd name="connsiteY68" fmla="*/ 4259152 h 4657139"/>
                <a:gd name="connsiteX69" fmla="*/ 595265 w 7067391"/>
                <a:gd name="connsiteY69" fmla="*/ 4270393 h 4657139"/>
                <a:gd name="connsiteX70" fmla="*/ 6334717 w 7067391"/>
                <a:gd name="connsiteY70" fmla="*/ 4189076 h 4657139"/>
                <a:gd name="connsiteX71" fmla="*/ 6446372 w 7067391"/>
                <a:gd name="connsiteY71" fmla="*/ 4189076 h 4657139"/>
                <a:gd name="connsiteX72" fmla="*/ 6460723 w 7067391"/>
                <a:gd name="connsiteY72" fmla="*/ 4213433 h 4657139"/>
                <a:gd name="connsiteX73" fmla="*/ 6391497 w 7067391"/>
                <a:gd name="connsiteY73" fmla="*/ 4213433 h 4657139"/>
                <a:gd name="connsiteX74" fmla="*/ 4340149 w 7067391"/>
                <a:gd name="connsiteY74" fmla="*/ 4189076 h 4657139"/>
                <a:gd name="connsiteX75" fmla="*/ 4820444 w 7067391"/>
                <a:gd name="connsiteY75" fmla="*/ 4189076 h 4657139"/>
                <a:gd name="connsiteX76" fmla="*/ 4812425 w 7067391"/>
                <a:gd name="connsiteY76" fmla="*/ 4213433 h 4657139"/>
                <a:gd name="connsiteX77" fmla="*/ 4371735 w 7067391"/>
                <a:gd name="connsiteY77" fmla="*/ 4213433 h 4657139"/>
                <a:gd name="connsiteX78" fmla="*/ 3155394 w 7067391"/>
                <a:gd name="connsiteY78" fmla="*/ 4189076 h 4657139"/>
                <a:gd name="connsiteX79" fmla="*/ 3588389 w 7067391"/>
                <a:gd name="connsiteY79" fmla="*/ 4189076 h 4657139"/>
                <a:gd name="connsiteX80" fmla="*/ 3573397 w 7067391"/>
                <a:gd name="connsiteY80" fmla="*/ 4202075 h 4657139"/>
                <a:gd name="connsiteX81" fmla="*/ 3564358 w 7067391"/>
                <a:gd name="connsiteY81" fmla="*/ 4213433 h 4657139"/>
                <a:gd name="connsiteX82" fmla="*/ 3173175 w 7067391"/>
                <a:gd name="connsiteY82" fmla="*/ 4213433 h 4657139"/>
                <a:gd name="connsiteX83" fmla="*/ 2085831 w 7067391"/>
                <a:gd name="connsiteY83" fmla="*/ 4189076 h 4657139"/>
                <a:gd name="connsiteX84" fmla="*/ 2460886 w 7067391"/>
                <a:gd name="connsiteY84" fmla="*/ 4189076 h 4657139"/>
                <a:gd name="connsiteX85" fmla="*/ 2431158 w 7067391"/>
                <a:gd name="connsiteY85" fmla="*/ 4213433 h 4657139"/>
                <a:gd name="connsiteX86" fmla="*/ 2083864 w 7067391"/>
                <a:gd name="connsiteY86" fmla="*/ 4213433 h 4657139"/>
                <a:gd name="connsiteX87" fmla="*/ 2084460 w 7067391"/>
                <a:gd name="connsiteY87" fmla="*/ 4207770 h 4657139"/>
                <a:gd name="connsiteX88" fmla="*/ 642154 w 7067391"/>
                <a:gd name="connsiteY88" fmla="*/ 4189076 h 4657139"/>
                <a:gd name="connsiteX89" fmla="*/ 730324 w 7067391"/>
                <a:gd name="connsiteY89" fmla="*/ 4189076 h 4657139"/>
                <a:gd name="connsiteX90" fmla="*/ 689869 w 7067391"/>
                <a:gd name="connsiteY90" fmla="*/ 4213433 h 4657139"/>
                <a:gd name="connsiteX91" fmla="*/ 628110 w 7067391"/>
                <a:gd name="connsiteY91" fmla="*/ 4213433 h 4657139"/>
                <a:gd name="connsiteX92" fmla="*/ 6203181 w 7067391"/>
                <a:gd name="connsiteY92" fmla="*/ 4115371 h 4657139"/>
                <a:gd name="connsiteX93" fmla="*/ 6402944 w 7067391"/>
                <a:gd name="connsiteY93" fmla="*/ 4115371 h 4657139"/>
                <a:gd name="connsiteX94" fmla="*/ 6419434 w 7067391"/>
                <a:gd name="connsiteY94" fmla="*/ 4143357 h 4657139"/>
                <a:gd name="connsiteX95" fmla="*/ 6252837 w 7067391"/>
                <a:gd name="connsiteY95" fmla="*/ 4143357 h 4657139"/>
                <a:gd name="connsiteX96" fmla="*/ 4220703 w 7067391"/>
                <a:gd name="connsiteY96" fmla="*/ 4115371 h 4657139"/>
                <a:gd name="connsiteX97" fmla="*/ 4851649 w 7067391"/>
                <a:gd name="connsiteY97" fmla="*/ 4115371 h 4657139"/>
                <a:gd name="connsiteX98" fmla="*/ 4836146 w 7067391"/>
                <a:gd name="connsiteY98" fmla="*/ 4141385 h 4657139"/>
                <a:gd name="connsiteX99" fmla="*/ 4835497 w 7067391"/>
                <a:gd name="connsiteY99" fmla="*/ 4143357 h 4657139"/>
                <a:gd name="connsiteX100" fmla="*/ 4274087 w 7067391"/>
                <a:gd name="connsiteY100" fmla="*/ 4143357 h 4657139"/>
                <a:gd name="connsiteX101" fmla="*/ 4271114 w 7067391"/>
                <a:gd name="connsiteY101" fmla="*/ 4141396 h 4657139"/>
                <a:gd name="connsiteX102" fmla="*/ 3100087 w 7067391"/>
                <a:gd name="connsiteY102" fmla="*/ 4115371 h 4657139"/>
                <a:gd name="connsiteX103" fmla="*/ 3676620 w 7067391"/>
                <a:gd name="connsiteY103" fmla="*/ 4115371 h 4657139"/>
                <a:gd name="connsiteX104" fmla="*/ 3663017 w 7067391"/>
                <a:gd name="connsiteY104" fmla="*/ 4124372 h 4657139"/>
                <a:gd name="connsiteX105" fmla="*/ 3641120 w 7067391"/>
                <a:gd name="connsiteY105" fmla="*/ 4143357 h 4657139"/>
                <a:gd name="connsiteX106" fmla="*/ 3122016 w 7067391"/>
                <a:gd name="connsiteY106" fmla="*/ 4143357 h 4657139"/>
                <a:gd name="connsiteX107" fmla="*/ 3109733 w 7067391"/>
                <a:gd name="connsiteY107" fmla="*/ 4126532 h 4657139"/>
                <a:gd name="connsiteX108" fmla="*/ 2090600 w 7067391"/>
                <a:gd name="connsiteY108" fmla="*/ 4115371 h 4657139"/>
                <a:gd name="connsiteX109" fmla="*/ 2559869 w 7067391"/>
                <a:gd name="connsiteY109" fmla="*/ 4115371 h 4657139"/>
                <a:gd name="connsiteX110" fmla="*/ 2520316 w 7067391"/>
                <a:gd name="connsiteY110" fmla="*/ 4143357 h 4657139"/>
                <a:gd name="connsiteX111" fmla="*/ 2089186 w 7067391"/>
                <a:gd name="connsiteY111" fmla="*/ 4143357 h 4657139"/>
                <a:gd name="connsiteX112" fmla="*/ 2090030 w 7067391"/>
                <a:gd name="connsiteY112" fmla="*/ 4131858 h 4657139"/>
                <a:gd name="connsiteX113" fmla="*/ 684654 w 7067391"/>
                <a:gd name="connsiteY113" fmla="*/ 4115371 h 4657139"/>
                <a:gd name="connsiteX114" fmla="*/ 844024 w 7067391"/>
                <a:gd name="connsiteY114" fmla="*/ 4115371 h 4657139"/>
                <a:gd name="connsiteX115" fmla="*/ 801358 w 7067391"/>
                <a:gd name="connsiteY115" fmla="*/ 4143357 h 4657139"/>
                <a:gd name="connsiteX116" fmla="*/ 668516 w 7067391"/>
                <a:gd name="connsiteY116" fmla="*/ 4143357 h 4657139"/>
                <a:gd name="connsiteX117" fmla="*/ 6082950 w 7067391"/>
                <a:gd name="connsiteY117" fmla="*/ 4041666 h 4657139"/>
                <a:gd name="connsiteX118" fmla="*/ 6359516 w 7067391"/>
                <a:gd name="connsiteY118" fmla="*/ 4041666 h 4657139"/>
                <a:gd name="connsiteX119" fmla="*/ 6376006 w 7067391"/>
                <a:gd name="connsiteY119" fmla="*/ 4069652 h 4657139"/>
                <a:gd name="connsiteX120" fmla="*/ 6128133 w 7067391"/>
                <a:gd name="connsiteY120" fmla="*/ 4069652 h 4657139"/>
                <a:gd name="connsiteX121" fmla="*/ 3821488 w 7067391"/>
                <a:gd name="connsiteY121" fmla="*/ 4041666 h 4657139"/>
                <a:gd name="connsiteX122" fmla="*/ 4899544 w 7067391"/>
                <a:gd name="connsiteY122" fmla="*/ 4041666 h 4657139"/>
                <a:gd name="connsiteX123" fmla="*/ 4886308 w 7067391"/>
                <a:gd name="connsiteY123" fmla="*/ 4057214 h 4657139"/>
                <a:gd name="connsiteX124" fmla="*/ 4878896 w 7067391"/>
                <a:gd name="connsiteY124" fmla="*/ 4069652 h 4657139"/>
                <a:gd name="connsiteX125" fmla="*/ 4038825 w 7067391"/>
                <a:gd name="connsiteY125" fmla="*/ 4069652 h 4657139"/>
                <a:gd name="connsiteX126" fmla="*/ 4030787 w 7067391"/>
                <a:gd name="connsiteY126" fmla="*/ 4068912 h 4657139"/>
                <a:gd name="connsiteX127" fmla="*/ 3862556 w 7067391"/>
                <a:gd name="connsiteY127" fmla="*/ 4053197 h 4657139"/>
                <a:gd name="connsiteX128" fmla="*/ 3036386 w 7067391"/>
                <a:gd name="connsiteY128" fmla="*/ 4041666 h 4657139"/>
                <a:gd name="connsiteX129" fmla="*/ 3788014 w 7067391"/>
                <a:gd name="connsiteY129" fmla="*/ 4041666 h 4657139"/>
                <a:gd name="connsiteX130" fmla="*/ 3745717 w 7067391"/>
                <a:gd name="connsiteY130" fmla="*/ 4069652 h 4657139"/>
                <a:gd name="connsiteX131" fmla="*/ 3060573 w 7067391"/>
                <a:gd name="connsiteY131" fmla="*/ 4069652 h 4657139"/>
                <a:gd name="connsiteX132" fmla="*/ 2091671 w 7067391"/>
                <a:gd name="connsiteY132" fmla="*/ 4041666 h 4657139"/>
                <a:gd name="connsiteX133" fmla="*/ 2675884 w 7067391"/>
                <a:gd name="connsiteY133" fmla="*/ 4041666 h 4657139"/>
                <a:gd name="connsiteX134" fmla="*/ 2626675 w 7067391"/>
                <a:gd name="connsiteY134" fmla="*/ 4069652 h 4657139"/>
                <a:gd name="connsiteX135" fmla="*/ 2091990 w 7067391"/>
                <a:gd name="connsiteY135" fmla="*/ 4069652 h 4657139"/>
                <a:gd name="connsiteX136" fmla="*/ 733955 w 7067391"/>
                <a:gd name="connsiteY136" fmla="*/ 4041666 h 4657139"/>
                <a:gd name="connsiteX137" fmla="*/ 954183 w 7067391"/>
                <a:gd name="connsiteY137" fmla="*/ 4041666 h 4657139"/>
                <a:gd name="connsiteX138" fmla="*/ 912906 w 7067391"/>
                <a:gd name="connsiteY138" fmla="*/ 4069652 h 4657139"/>
                <a:gd name="connsiteX139" fmla="*/ 714807 w 7067391"/>
                <a:gd name="connsiteY139" fmla="*/ 4069652 h 4657139"/>
                <a:gd name="connsiteX140" fmla="*/ 5970699 w 7067391"/>
                <a:gd name="connsiteY140" fmla="*/ 3973088 h 4657139"/>
                <a:gd name="connsiteX141" fmla="*/ 6319109 w 7067391"/>
                <a:gd name="connsiteY141" fmla="*/ 3973088 h 4657139"/>
                <a:gd name="connsiteX142" fmla="*/ 6332578 w 7067391"/>
                <a:gd name="connsiteY142" fmla="*/ 3995947 h 4657139"/>
                <a:gd name="connsiteX143" fmla="*/ 6009138 w 7067391"/>
                <a:gd name="connsiteY143" fmla="*/ 3995947 h 4657139"/>
                <a:gd name="connsiteX144" fmla="*/ 5982300 w 7067391"/>
                <a:gd name="connsiteY144" fmla="*/ 3979324 h 4657139"/>
                <a:gd name="connsiteX145" fmla="*/ 2968013 w 7067391"/>
                <a:gd name="connsiteY145" fmla="*/ 3973088 h 4657139"/>
                <a:gd name="connsiteX146" fmla="*/ 4963508 w 7067391"/>
                <a:gd name="connsiteY146" fmla="*/ 3973088 h 4657139"/>
                <a:gd name="connsiteX147" fmla="*/ 4939936 w 7067391"/>
                <a:gd name="connsiteY147" fmla="*/ 3994217 h 4657139"/>
                <a:gd name="connsiteX148" fmla="*/ 4938463 w 7067391"/>
                <a:gd name="connsiteY148" fmla="*/ 3995947 h 4657139"/>
                <a:gd name="connsiteX149" fmla="*/ 2991415 w 7067391"/>
                <a:gd name="connsiteY149" fmla="*/ 3995947 h 4657139"/>
                <a:gd name="connsiteX150" fmla="*/ 2086853 w 7067391"/>
                <a:gd name="connsiteY150" fmla="*/ 3973088 h 4657139"/>
                <a:gd name="connsiteX151" fmla="*/ 2809935 w 7067391"/>
                <a:gd name="connsiteY151" fmla="*/ 3973088 h 4657139"/>
                <a:gd name="connsiteX152" fmla="*/ 2756575 w 7067391"/>
                <a:gd name="connsiteY152" fmla="*/ 3995947 h 4657139"/>
                <a:gd name="connsiteX153" fmla="*/ 2088975 w 7067391"/>
                <a:gd name="connsiteY153" fmla="*/ 3995947 h 4657139"/>
                <a:gd name="connsiteX154" fmla="*/ 780877 w 7067391"/>
                <a:gd name="connsiteY154" fmla="*/ 3973088 h 4657139"/>
                <a:gd name="connsiteX155" fmla="*/ 1055331 w 7067391"/>
                <a:gd name="connsiteY155" fmla="*/ 3973088 h 4657139"/>
                <a:gd name="connsiteX156" fmla="*/ 1021616 w 7067391"/>
                <a:gd name="connsiteY156" fmla="*/ 3995947 h 4657139"/>
                <a:gd name="connsiteX157" fmla="*/ 765237 w 7067391"/>
                <a:gd name="connsiteY157" fmla="*/ 3995947 h 4657139"/>
                <a:gd name="connsiteX158" fmla="*/ 5840329 w 7067391"/>
                <a:gd name="connsiteY158" fmla="*/ 3903012 h 4657139"/>
                <a:gd name="connsiteX159" fmla="*/ 6277835 w 7067391"/>
                <a:gd name="connsiteY159" fmla="*/ 3903012 h 4657139"/>
                <a:gd name="connsiteX160" fmla="*/ 6278113 w 7067391"/>
                <a:gd name="connsiteY160" fmla="*/ 3903510 h 4657139"/>
                <a:gd name="connsiteX161" fmla="*/ 6292171 w 7067391"/>
                <a:gd name="connsiteY161" fmla="*/ 3927369 h 4657139"/>
                <a:gd name="connsiteX162" fmla="*/ 5885643 w 7067391"/>
                <a:gd name="connsiteY162" fmla="*/ 3927369 h 4657139"/>
                <a:gd name="connsiteX163" fmla="*/ 2074210 w 7067391"/>
                <a:gd name="connsiteY163" fmla="*/ 3903012 h 4657139"/>
                <a:gd name="connsiteX164" fmla="*/ 5050748 w 7067391"/>
                <a:gd name="connsiteY164" fmla="*/ 3903012 h 4657139"/>
                <a:gd name="connsiteX165" fmla="*/ 5015932 w 7067391"/>
                <a:gd name="connsiteY165" fmla="*/ 3927369 h 4657139"/>
                <a:gd name="connsiteX166" fmla="*/ 2921207 w 7067391"/>
                <a:gd name="connsiteY166" fmla="*/ 3927369 h 4657139"/>
                <a:gd name="connsiteX167" fmla="*/ 2919820 w 7067391"/>
                <a:gd name="connsiteY167" fmla="*/ 3926014 h 4657139"/>
                <a:gd name="connsiteX168" fmla="*/ 2916657 w 7067391"/>
                <a:gd name="connsiteY168" fmla="*/ 3927369 h 4657139"/>
                <a:gd name="connsiteX169" fmla="*/ 2079849 w 7067391"/>
                <a:gd name="connsiteY169" fmla="*/ 3927369 h 4657139"/>
                <a:gd name="connsiteX170" fmla="*/ 828824 w 7067391"/>
                <a:gd name="connsiteY170" fmla="*/ 3903012 h 4657139"/>
                <a:gd name="connsiteX171" fmla="*/ 1161823 w 7067391"/>
                <a:gd name="connsiteY171" fmla="*/ 3903012 h 4657139"/>
                <a:gd name="connsiteX172" fmla="*/ 1124094 w 7067391"/>
                <a:gd name="connsiteY172" fmla="*/ 3927369 h 4657139"/>
                <a:gd name="connsiteX173" fmla="*/ 812160 w 7067391"/>
                <a:gd name="connsiteY173" fmla="*/ 3927369 h 4657139"/>
                <a:gd name="connsiteX174" fmla="*/ 5646459 w 7067391"/>
                <a:gd name="connsiteY174" fmla="*/ 3829307 h 4657139"/>
                <a:gd name="connsiteX175" fmla="*/ 6236677 w 7067391"/>
                <a:gd name="connsiteY175" fmla="*/ 3829307 h 4657139"/>
                <a:gd name="connsiteX176" fmla="*/ 6252305 w 7067391"/>
                <a:gd name="connsiteY176" fmla="*/ 3857293 h 4657139"/>
                <a:gd name="connsiteX177" fmla="*/ 5736896 w 7067391"/>
                <a:gd name="connsiteY177" fmla="*/ 3857293 h 4657139"/>
                <a:gd name="connsiteX178" fmla="*/ 5733995 w 7067391"/>
                <a:gd name="connsiteY178" fmla="*/ 3856078 h 4657139"/>
                <a:gd name="connsiteX179" fmla="*/ 2046572 w 7067391"/>
                <a:gd name="connsiteY179" fmla="*/ 3829307 h 4657139"/>
                <a:gd name="connsiteX180" fmla="*/ 5171585 w 7067391"/>
                <a:gd name="connsiteY180" fmla="*/ 3829307 h 4657139"/>
                <a:gd name="connsiteX181" fmla="*/ 5121119 w 7067391"/>
                <a:gd name="connsiteY181" fmla="*/ 3857293 h 4657139"/>
                <a:gd name="connsiteX182" fmla="*/ 2058719 w 7067391"/>
                <a:gd name="connsiteY182" fmla="*/ 3857293 h 4657139"/>
                <a:gd name="connsiteX183" fmla="*/ 2049222 w 7067391"/>
                <a:gd name="connsiteY183" fmla="*/ 3833753 h 4657139"/>
                <a:gd name="connsiteX184" fmla="*/ 878765 w 7067391"/>
                <a:gd name="connsiteY184" fmla="*/ 3829307 h 4657139"/>
                <a:gd name="connsiteX185" fmla="*/ 1277763 w 7067391"/>
                <a:gd name="connsiteY185" fmla="*/ 3829307 h 4657139"/>
                <a:gd name="connsiteX186" fmla="*/ 1257924 w 7067391"/>
                <a:gd name="connsiteY186" fmla="*/ 3840972 h 4657139"/>
                <a:gd name="connsiteX187" fmla="*/ 1232643 w 7067391"/>
                <a:gd name="connsiteY187" fmla="*/ 3857293 h 4657139"/>
                <a:gd name="connsiteX188" fmla="*/ 860016 w 7067391"/>
                <a:gd name="connsiteY188" fmla="*/ 3857293 h 4657139"/>
                <a:gd name="connsiteX189" fmla="*/ 2001337 w 7067391"/>
                <a:gd name="connsiteY189" fmla="*/ 3757417 h 4657139"/>
                <a:gd name="connsiteX190" fmla="*/ 6196531 w 7067391"/>
                <a:gd name="connsiteY190" fmla="*/ 3757417 h 4657139"/>
                <a:gd name="connsiteX191" fmla="*/ 6211146 w 7067391"/>
                <a:gd name="connsiteY191" fmla="*/ 3783588 h 4657139"/>
                <a:gd name="connsiteX192" fmla="*/ 2019322 w 7067391"/>
                <a:gd name="connsiteY192" fmla="*/ 3783588 h 4657139"/>
                <a:gd name="connsiteX193" fmla="*/ 2014097 w 7067391"/>
                <a:gd name="connsiteY193" fmla="*/ 3774823 h 4657139"/>
                <a:gd name="connsiteX194" fmla="*/ 926928 w 7067391"/>
                <a:gd name="connsiteY194" fmla="*/ 3757417 h 4657139"/>
                <a:gd name="connsiteX195" fmla="*/ 1401997 w 7067391"/>
                <a:gd name="connsiteY195" fmla="*/ 3757417 h 4657139"/>
                <a:gd name="connsiteX196" fmla="*/ 1387828 w 7067391"/>
                <a:gd name="connsiteY196" fmla="*/ 3764591 h 4657139"/>
                <a:gd name="connsiteX197" fmla="*/ 1355520 w 7067391"/>
                <a:gd name="connsiteY197" fmla="*/ 3783588 h 4657139"/>
                <a:gd name="connsiteX198" fmla="*/ 909395 w 7067391"/>
                <a:gd name="connsiteY198" fmla="*/ 3783588 h 4657139"/>
                <a:gd name="connsiteX199" fmla="*/ 1951184 w 7067391"/>
                <a:gd name="connsiteY199" fmla="*/ 3688839 h 4657139"/>
                <a:gd name="connsiteX200" fmla="*/ 6161205 w 7067391"/>
                <a:gd name="connsiteY200" fmla="*/ 3688839 h 4657139"/>
                <a:gd name="connsiteX201" fmla="*/ 6172284 w 7067391"/>
                <a:gd name="connsiteY201" fmla="*/ 3711698 h 4657139"/>
                <a:gd name="connsiteX202" fmla="*/ 1967819 w 7067391"/>
                <a:gd name="connsiteY202" fmla="*/ 3711698 h 4657139"/>
                <a:gd name="connsiteX203" fmla="*/ 1963825 w 7067391"/>
                <a:gd name="connsiteY203" fmla="*/ 3706251 h 4657139"/>
                <a:gd name="connsiteX204" fmla="*/ 972873 w 7067391"/>
                <a:gd name="connsiteY204" fmla="*/ 3688839 h 4657139"/>
                <a:gd name="connsiteX205" fmla="*/ 1537442 w 7067391"/>
                <a:gd name="connsiteY205" fmla="*/ 3688839 h 4657139"/>
                <a:gd name="connsiteX206" fmla="*/ 1492294 w 7067391"/>
                <a:gd name="connsiteY206" fmla="*/ 3711698 h 4657139"/>
                <a:gd name="connsiteX207" fmla="*/ 957558 w 7067391"/>
                <a:gd name="connsiteY207" fmla="*/ 3711698 h 4657139"/>
                <a:gd name="connsiteX208" fmla="*/ 1900636 w 7067391"/>
                <a:gd name="connsiteY208" fmla="*/ 3618763 h 4657139"/>
                <a:gd name="connsiteX209" fmla="*/ 6127243 w 7067391"/>
                <a:gd name="connsiteY209" fmla="*/ 3618763 h 4657139"/>
                <a:gd name="connsiteX210" fmla="*/ 6139048 w 7067391"/>
                <a:gd name="connsiteY210" fmla="*/ 3643120 h 4657139"/>
                <a:gd name="connsiteX211" fmla="*/ 1917992 w 7067391"/>
                <a:gd name="connsiteY211" fmla="*/ 3643120 h 4657139"/>
                <a:gd name="connsiteX212" fmla="*/ 1903354 w 7067391"/>
                <a:gd name="connsiteY212" fmla="*/ 3622958 h 4657139"/>
                <a:gd name="connsiteX213" fmla="*/ 1019393 w 7067391"/>
                <a:gd name="connsiteY213" fmla="*/ 3618763 h 4657139"/>
                <a:gd name="connsiteX214" fmla="*/ 1694288 w 7067391"/>
                <a:gd name="connsiteY214" fmla="*/ 3618763 h 4657139"/>
                <a:gd name="connsiteX215" fmla="*/ 1633716 w 7067391"/>
                <a:gd name="connsiteY215" fmla="*/ 3643120 h 4657139"/>
                <a:gd name="connsiteX216" fmla="*/ 1003502 w 7067391"/>
                <a:gd name="connsiteY216" fmla="*/ 3643120 h 4657139"/>
                <a:gd name="connsiteX217" fmla="*/ 1017987 w 7067391"/>
                <a:gd name="connsiteY217" fmla="*/ 3621499 h 4657139"/>
                <a:gd name="connsiteX218" fmla="*/ 1057263 w 7067391"/>
                <a:gd name="connsiteY218" fmla="*/ 3545058 h 4657139"/>
                <a:gd name="connsiteX219" fmla="*/ 6092383 w 7067391"/>
                <a:gd name="connsiteY219" fmla="*/ 3545058 h 4657139"/>
                <a:gd name="connsiteX220" fmla="*/ 6094720 w 7067391"/>
                <a:gd name="connsiteY220" fmla="*/ 3551655 h 4657139"/>
                <a:gd name="connsiteX221" fmla="*/ 6105086 w 7067391"/>
                <a:gd name="connsiteY221" fmla="*/ 3573044 h 4657139"/>
                <a:gd name="connsiteX222" fmla="*/ 1871014 w 7067391"/>
                <a:gd name="connsiteY222" fmla="*/ 3573044 h 4657139"/>
                <a:gd name="connsiteX223" fmla="*/ 1857986 w 7067391"/>
                <a:gd name="connsiteY223" fmla="*/ 3552937 h 4657139"/>
                <a:gd name="connsiteX224" fmla="*/ 1807983 w 7067391"/>
                <a:gd name="connsiteY224" fmla="*/ 3573044 h 4657139"/>
                <a:gd name="connsiteX225" fmla="*/ 1042884 w 7067391"/>
                <a:gd name="connsiteY225" fmla="*/ 3573044 h 4657139"/>
                <a:gd name="connsiteX226" fmla="*/ 1092498 w 7067391"/>
                <a:gd name="connsiteY226" fmla="*/ 3476480 h 4657139"/>
                <a:gd name="connsiteX227" fmla="*/ 6068091 w 7067391"/>
                <a:gd name="connsiteY227" fmla="*/ 3476480 h 4657139"/>
                <a:gd name="connsiteX228" fmla="*/ 6076188 w 7067391"/>
                <a:gd name="connsiteY228" fmla="*/ 3499339 h 4657139"/>
                <a:gd name="connsiteX229" fmla="*/ 1080753 w 7067391"/>
                <a:gd name="connsiteY229" fmla="*/ 3499339 h 4657139"/>
                <a:gd name="connsiteX230" fmla="*/ 1127732 w 7067391"/>
                <a:gd name="connsiteY230" fmla="*/ 3407902 h 4657139"/>
                <a:gd name="connsiteX231" fmla="*/ 6043798 w 7067391"/>
                <a:gd name="connsiteY231" fmla="*/ 3407902 h 4657139"/>
                <a:gd name="connsiteX232" fmla="*/ 6051895 w 7067391"/>
                <a:gd name="connsiteY232" fmla="*/ 3430761 h 4657139"/>
                <a:gd name="connsiteX233" fmla="*/ 1115988 w 7067391"/>
                <a:gd name="connsiteY233" fmla="*/ 3430761 h 4657139"/>
                <a:gd name="connsiteX234" fmla="*/ 1151994 w 7067391"/>
                <a:gd name="connsiteY234" fmla="*/ 3337826 h 4657139"/>
                <a:gd name="connsiteX235" fmla="*/ 6018975 w 7067391"/>
                <a:gd name="connsiteY235" fmla="*/ 3337826 h 4657139"/>
                <a:gd name="connsiteX236" fmla="*/ 6027603 w 7067391"/>
                <a:gd name="connsiteY236" fmla="*/ 3362183 h 4657139"/>
                <a:gd name="connsiteX237" fmla="*/ 1144314 w 7067391"/>
                <a:gd name="connsiteY237" fmla="*/ 3362183 h 4657139"/>
                <a:gd name="connsiteX238" fmla="*/ 1175234 w 7067391"/>
                <a:gd name="connsiteY238" fmla="*/ 3264121 h 4657139"/>
                <a:gd name="connsiteX239" fmla="*/ 6115217 w 7067391"/>
                <a:gd name="connsiteY239" fmla="*/ 3264121 h 4657139"/>
                <a:gd name="connsiteX240" fmla="*/ 6043627 w 7067391"/>
                <a:gd name="connsiteY240" fmla="*/ 3292107 h 4657139"/>
                <a:gd name="connsiteX241" fmla="*/ 1166410 w 7067391"/>
                <a:gd name="connsiteY241" fmla="*/ 3292107 h 4657139"/>
                <a:gd name="connsiteX242" fmla="*/ 1188909 w 7067391"/>
                <a:gd name="connsiteY242" fmla="*/ 3192231 h 4657139"/>
                <a:gd name="connsiteX243" fmla="*/ 6264106 w 7067391"/>
                <a:gd name="connsiteY243" fmla="*/ 3192231 h 4657139"/>
                <a:gd name="connsiteX244" fmla="*/ 6210676 w 7067391"/>
                <a:gd name="connsiteY244" fmla="*/ 3218402 h 4657139"/>
                <a:gd name="connsiteX245" fmla="*/ 1185728 w 7067391"/>
                <a:gd name="connsiteY245" fmla="*/ 3218402 h 4657139"/>
                <a:gd name="connsiteX246" fmla="*/ 1197244 w 7067391"/>
                <a:gd name="connsiteY246" fmla="*/ 3123653 h 4657139"/>
                <a:gd name="connsiteX247" fmla="*/ 6400521 w 7067391"/>
                <a:gd name="connsiteY247" fmla="*/ 3123653 h 4657139"/>
                <a:gd name="connsiteX248" fmla="*/ 6355434 w 7067391"/>
                <a:gd name="connsiteY248" fmla="*/ 3146512 h 4657139"/>
                <a:gd name="connsiteX249" fmla="*/ 1194466 w 7067391"/>
                <a:gd name="connsiteY249" fmla="*/ 3146512 h 4657139"/>
                <a:gd name="connsiteX250" fmla="*/ 1175935 w 7067391"/>
                <a:gd name="connsiteY250" fmla="*/ 3053577 h 4657139"/>
                <a:gd name="connsiteX251" fmla="*/ 6559216 w 7067391"/>
                <a:gd name="connsiteY251" fmla="*/ 3053577 h 4657139"/>
                <a:gd name="connsiteX252" fmla="*/ 6502345 w 7067391"/>
                <a:gd name="connsiteY252" fmla="*/ 3077934 h 4657139"/>
                <a:gd name="connsiteX253" fmla="*/ 1202800 w 7067391"/>
                <a:gd name="connsiteY253" fmla="*/ 3077934 h 4657139"/>
                <a:gd name="connsiteX254" fmla="*/ 1203666 w 7067391"/>
                <a:gd name="connsiteY254" fmla="*/ 3070807 h 4657139"/>
                <a:gd name="connsiteX255" fmla="*/ 1056504 w 7067391"/>
                <a:gd name="connsiteY255" fmla="*/ 2979872 h 4657139"/>
                <a:gd name="connsiteX256" fmla="*/ 6777182 w 7067391"/>
                <a:gd name="connsiteY256" fmla="*/ 2979872 h 4657139"/>
                <a:gd name="connsiteX257" fmla="*/ 6684845 w 7067391"/>
                <a:gd name="connsiteY257" fmla="*/ 3007858 h 4657139"/>
                <a:gd name="connsiteX258" fmla="*/ 1102350 w 7067391"/>
                <a:gd name="connsiteY258" fmla="*/ 3007858 h 4657139"/>
                <a:gd name="connsiteX259" fmla="*/ 1060010 w 7067391"/>
                <a:gd name="connsiteY259" fmla="*/ 2981552 h 4657139"/>
                <a:gd name="connsiteX260" fmla="*/ 894685 w 7067391"/>
                <a:gd name="connsiteY260" fmla="*/ 2906167 h 4657139"/>
                <a:gd name="connsiteX261" fmla="*/ 7061861 w 7067391"/>
                <a:gd name="connsiteY261" fmla="*/ 2906167 h 4657139"/>
                <a:gd name="connsiteX262" fmla="*/ 7067391 w 7067391"/>
                <a:gd name="connsiteY262" fmla="*/ 2909922 h 4657139"/>
                <a:gd name="connsiteX263" fmla="*/ 6957736 w 7067391"/>
                <a:gd name="connsiteY263" fmla="*/ 2934153 h 4657139"/>
                <a:gd name="connsiteX264" fmla="*/ 961060 w 7067391"/>
                <a:gd name="connsiteY264" fmla="*/ 2934153 h 4657139"/>
                <a:gd name="connsiteX265" fmla="*/ 933439 w 7067391"/>
                <a:gd name="connsiteY265" fmla="*/ 2920922 h 4657139"/>
                <a:gd name="connsiteX266" fmla="*/ 684926 w 7067391"/>
                <a:gd name="connsiteY266" fmla="*/ 2837589 h 4657139"/>
                <a:gd name="connsiteX267" fmla="*/ 6960859 w 7067391"/>
                <a:gd name="connsiteY267" fmla="*/ 2837589 h 4657139"/>
                <a:gd name="connsiteX268" fmla="*/ 6994526 w 7067391"/>
                <a:gd name="connsiteY268" fmla="*/ 2860448 h 4657139"/>
                <a:gd name="connsiteX269" fmla="*/ 763861 w 7067391"/>
                <a:gd name="connsiteY269" fmla="*/ 2860448 h 4657139"/>
                <a:gd name="connsiteX270" fmla="*/ 710485 w 7067391"/>
                <a:gd name="connsiteY270" fmla="*/ 2843870 h 4657139"/>
                <a:gd name="connsiteX271" fmla="*/ 391916 w 7067391"/>
                <a:gd name="connsiteY271" fmla="*/ 2767513 h 4657139"/>
                <a:gd name="connsiteX272" fmla="*/ 6850574 w 7067391"/>
                <a:gd name="connsiteY272" fmla="*/ 2767513 h 4657139"/>
                <a:gd name="connsiteX273" fmla="*/ 6890417 w 7067391"/>
                <a:gd name="connsiteY273" fmla="*/ 2791870 h 4657139"/>
                <a:gd name="connsiteX274" fmla="*/ 498878 w 7067391"/>
                <a:gd name="connsiteY274" fmla="*/ 2791870 h 4657139"/>
                <a:gd name="connsiteX275" fmla="*/ 486432 w 7067391"/>
                <a:gd name="connsiteY275" fmla="*/ 2788812 h 4657139"/>
                <a:gd name="connsiteX276" fmla="*/ 100211 w 7067391"/>
                <a:gd name="connsiteY276" fmla="*/ 2693808 h 4657139"/>
                <a:gd name="connsiteX277" fmla="*/ 6727752 w 7067391"/>
                <a:gd name="connsiteY277" fmla="*/ 2693808 h 4657139"/>
                <a:gd name="connsiteX278" fmla="*/ 6770298 w 7067391"/>
                <a:gd name="connsiteY278" fmla="*/ 2718438 h 4657139"/>
                <a:gd name="connsiteX279" fmla="*/ 6775788 w 7067391"/>
                <a:gd name="connsiteY279" fmla="*/ 2721794 h 4657139"/>
                <a:gd name="connsiteX280" fmla="*/ 198626 w 7067391"/>
                <a:gd name="connsiteY280" fmla="*/ 2721794 h 4657139"/>
                <a:gd name="connsiteX281" fmla="*/ 150200 w 7067391"/>
                <a:gd name="connsiteY281" fmla="*/ 2709234 h 4657139"/>
                <a:gd name="connsiteX282" fmla="*/ 145925 w 7067391"/>
                <a:gd name="connsiteY282" fmla="*/ 2621918 h 4657139"/>
                <a:gd name="connsiteX283" fmla="*/ 6603569 w 7067391"/>
                <a:gd name="connsiteY283" fmla="*/ 2621918 h 4657139"/>
                <a:gd name="connsiteX284" fmla="*/ 6648777 w 7067391"/>
                <a:gd name="connsiteY284" fmla="*/ 2648089 h 4657139"/>
                <a:gd name="connsiteX285" fmla="*/ 92743 w 7067391"/>
                <a:gd name="connsiteY285" fmla="*/ 2648089 h 4657139"/>
                <a:gd name="connsiteX286" fmla="*/ 303766 w 7067391"/>
                <a:gd name="connsiteY286" fmla="*/ 2553340 h 4657139"/>
                <a:gd name="connsiteX287" fmla="*/ 6486709 w 7067391"/>
                <a:gd name="connsiteY287" fmla="*/ 2553340 h 4657139"/>
                <a:gd name="connsiteX288" fmla="*/ 6525031 w 7067391"/>
                <a:gd name="connsiteY288" fmla="*/ 2576199 h 4657139"/>
                <a:gd name="connsiteX289" fmla="*/ 250913 w 7067391"/>
                <a:gd name="connsiteY289" fmla="*/ 2576199 h 4657139"/>
                <a:gd name="connsiteX290" fmla="*/ 464657 w 7067391"/>
                <a:gd name="connsiteY290" fmla="*/ 2483264 h 4657139"/>
                <a:gd name="connsiteX291" fmla="*/ 6369230 w 7067391"/>
                <a:gd name="connsiteY291" fmla="*/ 2483264 h 4657139"/>
                <a:gd name="connsiteX292" fmla="*/ 6410063 w 7067391"/>
                <a:gd name="connsiteY292" fmla="*/ 2507621 h 4657139"/>
                <a:gd name="connsiteX293" fmla="*/ 408904 w 7067391"/>
                <a:gd name="connsiteY293" fmla="*/ 2507621 h 4657139"/>
                <a:gd name="connsiteX294" fmla="*/ 623395 w 7067391"/>
                <a:gd name="connsiteY294" fmla="*/ 2409559 h 4657139"/>
                <a:gd name="connsiteX295" fmla="*/ 6257511 w 7067391"/>
                <a:gd name="connsiteY295" fmla="*/ 2409559 h 4657139"/>
                <a:gd name="connsiteX296" fmla="*/ 6299897 w 7067391"/>
                <a:gd name="connsiteY296" fmla="*/ 2437545 h 4657139"/>
                <a:gd name="connsiteX297" fmla="*/ 567316 w 7067391"/>
                <a:gd name="connsiteY297" fmla="*/ 2437545 h 4657139"/>
                <a:gd name="connsiteX298" fmla="*/ 746637 w 7067391"/>
                <a:gd name="connsiteY298" fmla="*/ 2338418 h 4657139"/>
                <a:gd name="connsiteX299" fmla="*/ 6157969 w 7067391"/>
                <a:gd name="connsiteY299" fmla="*/ 2338418 h 4657139"/>
                <a:gd name="connsiteX300" fmla="*/ 6190608 w 7067391"/>
                <a:gd name="connsiteY300" fmla="*/ 2363840 h 4657139"/>
                <a:gd name="connsiteX301" fmla="*/ 704302 w 7067391"/>
                <a:gd name="connsiteY301" fmla="*/ 2363840 h 4657139"/>
                <a:gd name="connsiteX302" fmla="*/ 844888 w 7067391"/>
                <a:gd name="connsiteY302" fmla="*/ 2269840 h 4657139"/>
                <a:gd name="connsiteX303" fmla="*/ 6069921 w 7067391"/>
                <a:gd name="connsiteY303" fmla="*/ 2269840 h 4657139"/>
                <a:gd name="connsiteX304" fmla="*/ 6099270 w 7067391"/>
                <a:gd name="connsiteY304" fmla="*/ 2292699 h 4657139"/>
                <a:gd name="connsiteX305" fmla="*/ 815920 w 7067391"/>
                <a:gd name="connsiteY305" fmla="*/ 2292699 h 4657139"/>
                <a:gd name="connsiteX306" fmla="*/ 920798 w 7067391"/>
                <a:gd name="connsiteY306" fmla="*/ 2199764 h 4657139"/>
                <a:gd name="connsiteX307" fmla="*/ 5993971 w 7067391"/>
                <a:gd name="connsiteY307" fmla="*/ 2199764 h 4657139"/>
                <a:gd name="connsiteX308" fmla="*/ 6018942 w 7067391"/>
                <a:gd name="connsiteY308" fmla="*/ 2224121 h 4657139"/>
                <a:gd name="connsiteX309" fmla="*/ 902822 w 7067391"/>
                <a:gd name="connsiteY309" fmla="*/ 2224121 h 4657139"/>
                <a:gd name="connsiteX310" fmla="*/ 928165 w 7067391"/>
                <a:gd name="connsiteY310" fmla="*/ 2204121 h 4657139"/>
                <a:gd name="connsiteX311" fmla="*/ 790377 w 7067391"/>
                <a:gd name="connsiteY311" fmla="*/ 2126059 h 4657139"/>
                <a:gd name="connsiteX312" fmla="*/ 5918409 w 7067391"/>
                <a:gd name="connsiteY312" fmla="*/ 2126059 h 4657139"/>
                <a:gd name="connsiteX313" fmla="*/ 5947100 w 7067391"/>
                <a:gd name="connsiteY313" fmla="*/ 2154045 h 4657139"/>
                <a:gd name="connsiteX314" fmla="*/ 843486 w 7067391"/>
                <a:gd name="connsiteY314" fmla="*/ 2154045 h 4657139"/>
                <a:gd name="connsiteX315" fmla="*/ 815418 w 7067391"/>
                <a:gd name="connsiteY315" fmla="*/ 2137446 h 4657139"/>
                <a:gd name="connsiteX316" fmla="*/ 632285 w 7067391"/>
                <a:gd name="connsiteY316" fmla="*/ 2054169 h 4657139"/>
                <a:gd name="connsiteX317" fmla="*/ 5987811 w 7067391"/>
                <a:gd name="connsiteY317" fmla="*/ 2054169 h 4657139"/>
                <a:gd name="connsiteX318" fmla="*/ 5955993 w 7067391"/>
                <a:gd name="connsiteY318" fmla="*/ 2080340 h 4657139"/>
                <a:gd name="connsiteX319" fmla="*/ 689837 w 7067391"/>
                <a:gd name="connsiteY319" fmla="*/ 2080340 h 4657139"/>
                <a:gd name="connsiteX320" fmla="*/ 449865 w 7067391"/>
                <a:gd name="connsiteY320" fmla="*/ 1985591 h 4657139"/>
                <a:gd name="connsiteX321" fmla="*/ 6108038 w 7067391"/>
                <a:gd name="connsiteY321" fmla="*/ 1985591 h 4657139"/>
                <a:gd name="connsiteX322" fmla="*/ 6079947 w 7067391"/>
                <a:gd name="connsiteY322" fmla="*/ 1997411 h 4657139"/>
                <a:gd name="connsiteX323" fmla="*/ 6060251 w 7067391"/>
                <a:gd name="connsiteY323" fmla="*/ 2008450 h 4657139"/>
                <a:gd name="connsiteX324" fmla="*/ 512879 w 7067391"/>
                <a:gd name="connsiteY324" fmla="*/ 2008450 h 4657139"/>
                <a:gd name="connsiteX325" fmla="*/ 237197 w 7067391"/>
                <a:gd name="connsiteY325" fmla="*/ 1915515 h 4657139"/>
                <a:gd name="connsiteX326" fmla="*/ 6331242 w 7067391"/>
                <a:gd name="connsiteY326" fmla="*/ 1915515 h 4657139"/>
                <a:gd name="connsiteX327" fmla="*/ 6328296 w 7067391"/>
                <a:gd name="connsiteY327" fmla="*/ 1916095 h 4657139"/>
                <a:gd name="connsiteX328" fmla="*/ 6244687 w 7067391"/>
                <a:gd name="connsiteY328" fmla="*/ 1939872 h 4657139"/>
                <a:gd name="connsiteX329" fmla="*/ 311298 w 7067391"/>
                <a:gd name="connsiteY329" fmla="*/ 1939872 h 4657139"/>
                <a:gd name="connsiteX330" fmla="*/ 276245 w 7067391"/>
                <a:gd name="connsiteY330" fmla="*/ 1928371 h 4657139"/>
                <a:gd name="connsiteX331" fmla="*/ 23098 w 7067391"/>
                <a:gd name="connsiteY331" fmla="*/ 1841810 h 4657139"/>
                <a:gd name="connsiteX332" fmla="*/ 6739785 w 7067391"/>
                <a:gd name="connsiteY332" fmla="*/ 1841810 h 4657139"/>
                <a:gd name="connsiteX333" fmla="*/ 6692214 w 7067391"/>
                <a:gd name="connsiteY333" fmla="*/ 1851390 h 4657139"/>
                <a:gd name="connsiteX334" fmla="*/ 6582932 w 7067391"/>
                <a:gd name="connsiteY334" fmla="*/ 1869796 h 4657139"/>
                <a:gd name="connsiteX335" fmla="*/ 99515 w 7067391"/>
                <a:gd name="connsiteY335" fmla="*/ 1869796 h 4657139"/>
                <a:gd name="connsiteX336" fmla="*/ 84134 w 7067391"/>
                <a:gd name="connsiteY336" fmla="*/ 1768105 h 4657139"/>
                <a:gd name="connsiteX337" fmla="*/ 6850997 w 7067391"/>
                <a:gd name="connsiteY337" fmla="*/ 1768105 h 4657139"/>
                <a:gd name="connsiteX338" fmla="*/ 6924732 w 7067391"/>
                <a:gd name="connsiteY338" fmla="*/ 1796091 h 4657139"/>
                <a:gd name="connsiteX339" fmla="*/ 0 w 7067391"/>
                <a:gd name="connsiteY339" fmla="*/ 1796091 h 4657139"/>
                <a:gd name="connsiteX340" fmla="*/ 324403 w 7067391"/>
                <a:gd name="connsiteY340" fmla="*/ 1699527 h 4657139"/>
                <a:gd name="connsiteX341" fmla="*/ 6615663 w 7067391"/>
                <a:gd name="connsiteY341" fmla="*/ 1699527 h 4657139"/>
                <a:gd name="connsiteX342" fmla="*/ 6697402 w 7067391"/>
                <a:gd name="connsiteY342" fmla="*/ 1719699 h 4657139"/>
                <a:gd name="connsiteX343" fmla="*/ 6706769 w 7067391"/>
                <a:gd name="connsiteY343" fmla="*/ 1722386 h 4657139"/>
                <a:gd name="connsiteX344" fmla="*/ 244055 w 7067391"/>
                <a:gd name="connsiteY344" fmla="*/ 1722386 h 4657139"/>
                <a:gd name="connsiteX345" fmla="*/ 567889 w 7067391"/>
                <a:gd name="connsiteY345" fmla="*/ 1629451 h 4657139"/>
                <a:gd name="connsiteX346" fmla="*/ 6364094 w 7067391"/>
                <a:gd name="connsiteY346" fmla="*/ 1629451 h 4657139"/>
                <a:gd name="connsiteX347" fmla="*/ 6377238 w 7067391"/>
                <a:gd name="connsiteY347" fmla="*/ 1634608 h 4657139"/>
                <a:gd name="connsiteX348" fmla="*/ 6441339 w 7067391"/>
                <a:gd name="connsiteY348" fmla="*/ 1653808 h 4657139"/>
                <a:gd name="connsiteX349" fmla="*/ 483331 w 7067391"/>
                <a:gd name="connsiteY349" fmla="*/ 1653808 h 4657139"/>
                <a:gd name="connsiteX350" fmla="*/ 775816 w 7067391"/>
                <a:gd name="connsiteY350" fmla="*/ 1555746 h 4657139"/>
                <a:gd name="connsiteX351" fmla="*/ 6200658 w 7067391"/>
                <a:gd name="connsiteY351" fmla="*/ 1555746 h 4657139"/>
                <a:gd name="connsiteX352" fmla="*/ 6253513 w 7067391"/>
                <a:gd name="connsiteY352" fmla="*/ 1583732 h 4657139"/>
                <a:gd name="connsiteX353" fmla="*/ 706919 w 7067391"/>
                <a:gd name="connsiteY353" fmla="*/ 1583732 h 4657139"/>
                <a:gd name="connsiteX354" fmla="*/ 717905 w 7067391"/>
                <a:gd name="connsiteY354" fmla="*/ 1580016 h 4657139"/>
                <a:gd name="connsiteX355" fmla="*/ 934769 w 7067391"/>
                <a:gd name="connsiteY355" fmla="*/ 1483856 h 4657139"/>
                <a:gd name="connsiteX356" fmla="*/ 6090128 w 7067391"/>
                <a:gd name="connsiteY356" fmla="*/ 1483856 h 4657139"/>
                <a:gd name="connsiteX357" fmla="*/ 6126941 w 7067391"/>
                <a:gd name="connsiteY357" fmla="*/ 1510027 h 4657139"/>
                <a:gd name="connsiteX358" fmla="*/ 884903 w 7067391"/>
                <a:gd name="connsiteY358" fmla="*/ 1510027 h 4657139"/>
                <a:gd name="connsiteX359" fmla="*/ 898996 w 7067391"/>
                <a:gd name="connsiteY359" fmla="*/ 1504121 h 4657139"/>
                <a:gd name="connsiteX360" fmla="*/ 1055825 w 7067391"/>
                <a:gd name="connsiteY360" fmla="*/ 1415278 h 4657139"/>
                <a:gd name="connsiteX361" fmla="*/ 6008947 w 7067391"/>
                <a:gd name="connsiteY361" fmla="*/ 1415278 h 4657139"/>
                <a:gd name="connsiteX362" fmla="*/ 6033351 w 7067391"/>
                <a:gd name="connsiteY362" fmla="*/ 1438137 h 4657139"/>
                <a:gd name="connsiteX363" fmla="*/ 1015474 w 7067391"/>
                <a:gd name="connsiteY363" fmla="*/ 1438137 h 4657139"/>
                <a:gd name="connsiteX364" fmla="*/ 1055338 w 7067391"/>
                <a:gd name="connsiteY364" fmla="*/ 1345202 h 4657139"/>
                <a:gd name="connsiteX365" fmla="*/ 5962210 w 7067391"/>
                <a:gd name="connsiteY365" fmla="*/ 1345202 h 4657139"/>
                <a:gd name="connsiteX366" fmla="*/ 5950352 w 7067391"/>
                <a:gd name="connsiteY366" fmla="*/ 1360394 h 4657139"/>
                <a:gd name="connsiteX367" fmla="*/ 5960137 w 7067391"/>
                <a:gd name="connsiteY367" fmla="*/ 1369559 h 4657139"/>
                <a:gd name="connsiteX368" fmla="*/ 1061843 w 7067391"/>
                <a:gd name="connsiteY368" fmla="*/ 1369559 h 4657139"/>
                <a:gd name="connsiteX369" fmla="*/ 1035655 w 7067391"/>
                <a:gd name="connsiteY369" fmla="*/ 1271497 h 4657139"/>
                <a:gd name="connsiteX370" fmla="*/ 6019738 w 7067391"/>
                <a:gd name="connsiteY370" fmla="*/ 1271497 h 4657139"/>
                <a:gd name="connsiteX371" fmla="*/ 5997894 w 7067391"/>
                <a:gd name="connsiteY371" fmla="*/ 1299483 h 4657139"/>
                <a:gd name="connsiteX372" fmla="*/ 1043128 w 7067391"/>
                <a:gd name="connsiteY372" fmla="*/ 1299483 h 4657139"/>
                <a:gd name="connsiteX373" fmla="*/ 1010416 w 7067391"/>
                <a:gd name="connsiteY373" fmla="*/ 1202919 h 4657139"/>
                <a:gd name="connsiteX374" fmla="*/ 6070077 w 7067391"/>
                <a:gd name="connsiteY374" fmla="*/ 1202919 h 4657139"/>
                <a:gd name="connsiteX375" fmla="*/ 6054964 w 7067391"/>
                <a:gd name="connsiteY375" fmla="*/ 1225778 h 4657139"/>
                <a:gd name="connsiteX376" fmla="*/ 1019197 w 7067391"/>
                <a:gd name="connsiteY376" fmla="*/ 1225778 h 4657139"/>
                <a:gd name="connsiteX377" fmla="*/ 984079 w 7067391"/>
                <a:gd name="connsiteY377" fmla="*/ 1134341 h 4657139"/>
                <a:gd name="connsiteX378" fmla="*/ 6115417 w 7067391"/>
                <a:gd name="connsiteY378" fmla="*/ 1134341 h 4657139"/>
                <a:gd name="connsiteX379" fmla="*/ 6100304 w 7067391"/>
                <a:gd name="connsiteY379" fmla="*/ 1157200 h 4657139"/>
                <a:gd name="connsiteX380" fmla="*/ 992858 w 7067391"/>
                <a:gd name="connsiteY380" fmla="*/ 1157200 h 4657139"/>
                <a:gd name="connsiteX381" fmla="*/ 950650 w 7067391"/>
                <a:gd name="connsiteY381" fmla="*/ 1064265 h 4657139"/>
                <a:gd name="connsiteX382" fmla="*/ 6159250 w 7067391"/>
                <a:gd name="connsiteY382" fmla="*/ 1064265 h 4657139"/>
                <a:gd name="connsiteX383" fmla="*/ 6144470 w 7067391"/>
                <a:gd name="connsiteY383" fmla="*/ 1088622 h 4657139"/>
                <a:gd name="connsiteX384" fmla="*/ 962963 w 7067391"/>
                <a:gd name="connsiteY384" fmla="*/ 1088622 h 4657139"/>
                <a:gd name="connsiteX385" fmla="*/ 913387 w 7067391"/>
                <a:gd name="connsiteY385" fmla="*/ 990560 h 4657139"/>
                <a:gd name="connsiteX386" fmla="*/ 5107938 w 7067391"/>
                <a:gd name="connsiteY386" fmla="*/ 990560 h 4657139"/>
                <a:gd name="connsiteX387" fmla="*/ 5119111 w 7067391"/>
                <a:gd name="connsiteY387" fmla="*/ 993473 h 4657139"/>
                <a:gd name="connsiteX388" fmla="*/ 5128499 w 7067391"/>
                <a:gd name="connsiteY388" fmla="*/ 990560 h 4657139"/>
                <a:gd name="connsiteX389" fmla="*/ 6204157 w 7067391"/>
                <a:gd name="connsiteY389" fmla="*/ 990560 h 4657139"/>
                <a:gd name="connsiteX390" fmla="*/ 6201072 w 7067391"/>
                <a:gd name="connsiteY390" fmla="*/ 995339 h 4657139"/>
                <a:gd name="connsiteX391" fmla="*/ 6186991 w 7067391"/>
                <a:gd name="connsiteY391" fmla="*/ 1018546 h 4657139"/>
                <a:gd name="connsiteX392" fmla="*/ 927536 w 7067391"/>
                <a:gd name="connsiteY392" fmla="*/ 1018546 h 4657139"/>
                <a:gd name="connsiteX393" fmla="*/ 5359063 w 7067391"/>
                <a:gd name="connsiteY393" fmla="*/ 918670 h 4657139"/>
                <a:gd name="connsiteX394" fmla="*/ 6250558 w 7067391"/>
                <a:gd name="connsiteY394" fmla="*/ 918670 h 4657139"/>
                <a:gd name="connsiteX395" fmla="*/ 6233666 w 7067391"/>
                <a:gd name="connsiteY395" fmla="*/ 944841 h 4657139"/>
                <a:gd name="connsiteX396" fmla="*/ 5275854 w 7067391"/>
                <a:gd name="connsiteY396" fmla="*/ 944841 h 4657139"/>
                <a:gd name="connsiteX397" fmla="*/ 5353562 w 7067391"/>
                <a:gd name="connsiteY397" fmla="*/ 920731 h 4657139"/>
                <a:gd name="connsiteX398" fmla="*/ 877042 w 7067391"/>
                <a:gd name="connsiteY398" fmla="*/ 918670 h 4657139"/>
                <a:gd name="connsiteX399" fmla="*/ 4997696 w 7067391"/>
                <a:gd name="connsiteY399" fmla="*/ 918670 h 4657139"/>
                <a:gd name="connsiteX400" fmla="*/ 5018771 w 7067391"/>
                <a:gd name="connsiteY400" fmla="*/ 944841 h 4657139"/>
                <a:gd name="connsiteX401" fmla="*/ 890273 w 7067391"/>
                <a:gd name="connsiteY401" fmla="*/ 944841 h 4657139"/>
                <a:gd name="connsiteX402" fmla="*/ 5542100 w 7067391"/>
                <a:gd name="connsiteY402" fmla="*/ 850092 h 4657139"/>
                <a:gd name="connsiteX403" fmla="*/ 6294821 w 7067391"/>
                <a:gd name="connsiteY403" fmla="*/ 850092 h 4657139"/>
                <a:gd name="connsiteX404" fmla="*/ 6280067 w 7067391"/>
                <a:gd name="connsiteY404" fmla="*/ 872951 h 4657139"/>
                <a:gd name="connsiteX405" fmla="*/ 5481089 w 7067391"/>
                <a:gd name="connsiteY405" fmla="*/ 872951 h 4657139"/>
                <a:gd name="connsiteX406" fmla="*/ 842372 w 7067391"/>
                <a:gd name="connsiteY406" fmla="*/ 850092 h 4657139"/>
                <a:gd name="connsiteX407" fmla="*/ 4969763 w 7067391"/>
                <a:gd name="connsiteY407" fmla="*/ 850092 h 4657139"/>
                <a:gd name="connsiteX408" fmla="*/ 4978413 w 7067391"/>
                <a:gd name="connsiteY408" fmla="*/ 872951 h 4657139"/>
                <a:gd name="connsiteX409" fmla="*/ 853929 w 7067391"/>
                <a:gd name="connsiteY409" fmla="*/ 872951 h 4657139"/>
                <a:gd name="connsiteX410" fmla="*/ 5711491 w 7067391"/>
                <a:gd name="connsiteY410" fmla="*/ 780016 h 4657139"/>
                <a:gd name="connsiteX411" fmla="*/ 6348094 w 7067391"/>
                <a:gd name="connsiteY411" fmla="*/ 780016 h 4657139"/>
                <a:gd name="connsiteX412" fmla="*/ 6329481 w 7067391"/>
                <a:gd name="connsiteY412" fmla="*/ 804373 h 4657139"/>
                <a:gd name="connsiteX413" fmla="*/ 5653339 w 7067391"/>
                <a:gd name="connsiteY413" fmla="*/ 804373 h 4657139"/>
                <a:gd name="connsiteX414" fmla="*/ 803382 w 7067391"/>
                <a:gd name="connsiteY414" fmla="*/ 780016 h 4657139"/>
                <a:gd name="connsiteX415" fmla="*/ 4956194 w 7067391"/>
                <a:gd name="connsiteY415" fmla="*/ 780016 h 4657139"/>
                <a:gd name="connsiteX416" fmla="*/ 4959099 w 7067391"/>
                <a:gd name="connsiteY416" fmla="*/ 804373 h 4657139"/>
                <a:gd name="connsiteX417" fmla="*/ 817450 w 7067391"/>
                <a:gd name="connsiteY417" fmla="*/ 804373 h 4657139"/>
                <a:gd name="connsiteX418" fmla="*/ 5877384 w 7067391"/>
                <a:gd name="connsiteY418" fmla="*/ 706311 h 4657139"/>
                <a:gd name="connsiteX419" fmla="*/ 6406902 w 7067391"/>
                <a:gd name="connsiteY419" fmla="*/ 706311 h 4657139"/>
                <a:gd name="connsiteX420" fmla="*/ 6388808 w 7067391"/>
                <a:gd name="connsiteY420" fmla="*/ 726738 h 4657139"/>
                <a:gd name="connsiteX421" fmla="*/ 6383032 w 7067391"/>
                <a:gd name="connsiteY421" fmla="*/ 734297 h 4657139"/>
                <a:gd name="connsiteX422" fmla="*/ 5816330 w 7067391"/>
                <a:gd name="connsiteY422" fmla="*/ 734297 h 4657139"/>
                <a:gd name="connsiteX423" fmla="*/ 1648260 w 7067391"/>
                <a:gd name="connsiteY423" fmla="*/ 706311 h 4657139"/>
                <a:gd name="connsiteX424" fmla="*/ 4949826 w 7067391"/>
                <a:gd name="connsiteY424" fmla="*/ 706311 h 4657139"/>
                <a:gd name="connsiteX425" fmla="*/ 4949701 w 7067391"/>
                <a:gd name="connsiteY425" fmla="*/ 725579 h 4657139"/>
                <a:gd name="connsiteX426" fmla="*/ 4950741 w 7067391"/>
                <a:gd name="connsiteY426" fmla="*/ 734297 h 4657139"/>
                <a:gd name="connsiteX427" fmla="*/ 1639609 w 7067391"/>
                <a:gd name="connsiteY427" fmla="*/ 734297 h 4657139"/>
                <a:gd name="connsiteX428" fmla="*/ 760813 w 7067391"/>
                <a:gd name="connsiteY428" fmla="*/ 706311 h 4657139"/>
                <a:gd name="connsiteX429" fmla="*/ 1419724 w 7067391"/>
                <a:gd name="connsiteY429" fmla="*/ 706311 h 4657139"/>
                <a:gd name="connsiteX430" fmla="*/ 1475631 w 7067391"/>
                <a:gd name="connsiteY430" fmla="*/ 723361 h 4657139"/>
                <a:gd name="connsiteX431" fmla="*/ 1536180 w 7067391"/>
                <a:gd name="connsiteY431" fmla="*/ 734297 h 4657139"/>
                <a:gd name="connsiteX432" fmla="*/ 776976 w 7067391"/>
                <a:gd name="connsiteY432" fmla="*/ 734297 h 4657139"/>
                <a:gd name="connsiteX433" fmla="*/ 6038179 w 7067391"/>
                <a:gd name="connsiteY433" fmla="*/ 632606 h 4657139"/>
                <a:gd name="connsiteX434" fmla="*/ 6472191 w 7067391"/>
                <a:gd name="connsiteY434" fmla="*/ 632606 h 4657139"/>
                <a:gd name="connsiteX435" fmla="*/ 6447401 w 7067391"/>
                <a:gd name="connsiteY435" fmla="*/ 660592 h 4657139"/>
                <a:gd name="connsiteX436" fmla="*/ 5977125 w 7067391"/>
                <a:gd name="connsiteY436" fmla="*/ 660592 h 4657139"/>
                <a:gd name="connsiteX437" fmla="*/ 2389714 w 7067391"/>
                <a:gd name="connsiteY437" fmla="*/ 632606 h 4657139"/>
                <a:gd name="connsiteX438" fmla="*/ 4950754 w 7067391"/>
                <a:gd name="connsiteY438" fmla="*/ 632606 h 4657139"/>
                <a:gd name="connsiteX439" fmla="*/ 4950271 w 7067391"/>
                <a:gd name="connsiteY439" fmla="*/ 637877 h 4657139"/>
                <a:gd name="connsiteX440" fmla="*/ 4950123 w 7067391"/>
                <a:gd name="connsiteY440" fmla="*/ 660592 h 4657139"/>
                <a:gd name="connsiteX441" fmla="*/ 2346521 w 7067391"/>
                <a:gd name="connsiteY441" fmla="*/ 660592 h 4657139"/>
                <a:gd name="connsiteX442" fmla="*/ 2383901 w 7067391"/>
                <a:gd name="connsiteY442" fmla="*/ 638701 h 4657139"/>
                <a:gd name="connsiteX443" fmla="*/ 1669379 w 7067391"/>
                <a:gd name="connsiteY443" fmla="*/ 632606 h 4657139"/>
                <a:gd name="connsiteX444" fmla="*/ 2202905 w 7067391"/>
                <a:gd name="connsiteY444" fmla="*/ 632606 h 4657139"/>
                <a:gd name="connsiteX445" fmla="*/ 2241530 w 7067391"/>
                <a:gd name="connsiteY445" fmla="*/ 660592 h 4657139"/>
                <a:gd name="connsiteX446" fmla="*/ 1662391 w 7067391"/>
                <a:gd name="connsiteY446" fmla="*/ 660592 h 4657139"/>
                <a:gd name="connsiteX447" fmla="*/ 1667764 w 7067391"/>
                <a:gd name="connsiteY447" fmla="*/ 643209 h 4657139"/>
                <a:gd name="connsiteX448" fmla="*/ 718244 w 7067391"/>
                <a:gd name="connsiteY448" fmla="*/ 632606 h 4657139"/>
                <a:gd name="connsiteX449" fmla="*/ 1219761 w 7067391"/>
                <a:gd name="connsiteY449" fmla="*/ 632606 h 4657139"/>
                <a:gd name="connsiteX450" fmla="*/ 1219762 w 7067391"/>
                <a:gd name="connsiteY450" fmla="*/ 632607 h 4657139"/>
                <a:gd name="connsiteX451" fmla="*/ 1288570 w 7067391"/>
                <a:gd name="connsiteY451" fmla="*/ 660592 h 4657139"/>
                <a:gd name="connsiteX452" fmla="*/ 734407 w 7067391"/>
                <a:gd name="connsiteY452" fmla="*/ 660592 h 4657139"/>
                <a:gd name="connsiteX453" fmla="*/ 6187550 w 7067391"/>
                <a:gd name="connsiteY453" fmla="*/ 564028 h 4657139"/>
                <a:gd name="connsiteX454" fmla="*/ 6539036 w 7067391"/>
                <a:gd name="connsiteY454" fmla="*/ 564028 h 4657139"/>
                <a:gd name="connsiteX455" fmla="*/ 6516551 w 7067391"/>
                <a:gd name="connsiteY455" fmla="*/ 586887 h 4657139"/>
                <a:gd name="connsiteX456" fmla="*/ 6137920 w 7067391"/>
                <a:gd name="connsiteY456" fmla="*/ 586887 h 4657139"/>
                <a:gd name="connsiteX457" fmla="*/ 6179673 w 7067391"/>
                <a:gd name="connsiteY457" fmla="*/ 567748 h 4657139"/>
                <a:gd name="connsiteX458" fmla="*/ 4497942 w 7067391"/>
                <a:gd name="connsiteY458" fmla="*/ 564028 h 4657139"/>
                <a:gd name="connsiteX459" fmla="*/ 4957048 w 7067391"/>
                <a:gd name="connsiteY459" fmla="*/ 564028 h 4657139"/>
                <a:gd name="connsiteX460" fmla="*/ 4954950 w 7067391"/>
                <a:gd name="connsiteY460" fmla="*/ 586887 h 4657139"/>
                <a:gd name="connsiteX461" fmla="*/ 4413006 w 7067391"/>
                <a:gd name="connsiteY461" fmla="*/ 586887 h 4657139"/>
                <a:gd name="connsiteX462" fmla="*/ 4447881 w 7067391"/>
                <a:gd name="connsiteY462" fmla="*/ 581419 h 4657139"/>
                <a:gd name="connsiteX463" fmla="*/ 2451140 w 7067391"/>
                <a:gd name="connsiteY463" fmla="*/ 564028 h 4657139"/>
                <a:gd name="connsiteX464" fmla="*/ 3180890 w 7067391"/>
                <a:gd name="connsiteY464" fmla="*/ 564028 h 4657139"/>
                <a:gd name="connsiteX465" fmla="*/ 3242097 w 7067391"/>
                <a:gd name="connsiteY465" fmla="*/ 570979 h 4657139"/>
                <a:gd name="connsiteX466" fmla="*/ 3367512 w 7067391"/>
                <a:gd name="connsiteY466" fmla="*/ 574063 h 4657139"/>
                <a:gd name="connsiteX467" fmla="*/ 3397205 w 7067391"/>
                <a:gd name="connsiteY467" fmla="*/ 564028 h 4657139"/>
                <a:gd name="connsiteX468" fmla="*/ 4146502 w 7067391"/>
                <a:gd name="connsiteY468" fmla="*/ 564028 h 4657139"/>
                <a:gd name="connsiteX469" fmla="*/ 4157734 w 7067391"/>
                <a:gd name="connsiteY469" fmla="*/ 571127 h 4657139"/>
                <a:gd name="connsiteX470" fmla="*/ 4205391 w 7067391"/>
                <a:gd name="connsiteY470" fmla="*/ 586887 h 4657139"/>
                <a:gd name="connsiteX471" fmla="*/ 2433315 w 7067391"/>
                <a:gd name="connsiteY471" fmla="*/ 586887 h 4657139"/>
                <a:gd name="connsiteX472" fmla="*/ 2444703 w 7067391"/>
                <a:gd name="connsiteY472" fmla="*/ 574946 h 4657139"/>
                <a:gd name="connsiteX473" fmla="*/ 1679824 w 7067391"/>
                <a:gd name="connsiteY473" fmla="*/ 564028 h 4657139"/>
                <a:gd name="connsiteX474" fmla="*/ 2126614 w 7067391"/>
                <a:gd name="connsiteY474" fmla="*/ 564028 h 4657139"/>
                <a:gd name="connsiteX475" fmla="*/ 2150773 w 7067391"/>
                <a:gd name="connsiteY475" fmla="*/ 586887 h 4657139"/>
                <a:gd name="connsiteX476" fmla="*/ 1676342 w 7067391"/>
                <a:gd name="connsiteY476" fmla="*/ 586887 h 4657139"/>
                <a:gd name="connsiteX477" fmla="*/ 678635 w 7067391"/>
                <a:gd name="connsiteY477" fmla="*/ 564028 h 4657139"/>
                <a:gd name="connsiteX478" fmla="*/ 1083837 w 7067391"/>
                <a:gd name="connsiteY478" fmla="*/ 564028 h 4657139"/>
                <a:gd name="connsiteX479" fmla="*/ 1129144 w 7067391"/>
                <a:gd name="connsiteY479" fmla="*/ 586887 h 4657139"/>
                <a:gd name="connsiteX480" fmla="*/ 691838 w 7067391"/>
                <a:gd name="connsiteY480" fmla="*/ 586887 h 4657139"/>
                <a:gd name="connsiteX481" fmla="*/ 6335921 w 7067391"/>
                <a:gd name="connsiteY481" fmla="*/ 493952 h 4657139"/>
                <a:gd name="connsiteX482" fmla="*/ 6612160 w 7067391"/>
                <a:gd name="connsiteY482" fmla="*/ 493952 h 4657139"/>
                <a:gd name="connsiteX483" fmla="*/ 6586164 w 7067391"/>
                <a:gd name="connsiteY483" fmla="*/ 518309 h 4657139"/>
                <a:gd name="connsiteX484" fmla="*/ 6284350 w 7067391"/>
                <a:gd name="connsiteY484" fmla="*/ 518309 h 4657139"/>
                <a:gd name="connsiteX485" fmla="*/ 4637725 w 7067391"/>
                <a:gd name="connsiteY485" fmla="*/ 493952 h 4657139"/>
                <a:gd name="connsiteX486" fmla="*/ 4963479 w 7067391"/>
                <a:gd name="connsiteY486" fmla="*/ 493952 h 4657139"/>
                <a:gd name="connsiteX487" fmla="*/ 4961244 w 7067391"/>
                <a:gd name="connsiteY487" fmla="*/ 518309 h 4657139"/>
                <a:gd name="connsiteX488" fmla="*/ 4601064 w 7067391"/>
                <a:gd name="connsiteY488" fmla="*/ 518309 h 4657139"/>
                <a:gd name="connsiteX489" fmla="*/ 3562616 w 7067391"/>
                <a:gd name="connsiteY489" fmla="*/ 493952 h 4657139"/>
                <a:gd name="connsiteX490" fmla="*/ 4061595 w 7067391"/>
                <a:gd name="connsiteY490" fmla="*/ 493952 h 4657139"/>
                <a:gd name="connsiteX491" fmla="*/ 4063757 w 7067391"/>
                <a:gd name="connsiteY491" fmla="*/ 496954 h 4657139"/>
                <a:gd name="connsiteX492" fmla="*/ 4085640 w 7067391"/>
                <a:gd name="connsiteY492" fmla="*/ 518309 h 4657139"/>
                <a:gd name="connsiteX493" fmla="*/ 3517405 w 7067391"/>
                <a:gd name="connsiteY493" fmla="*/ 518309 h 4657139"/>
                <a:gd name="connsiteX494" fmla="*/ 2491140 w 7067391"/>
                <a:gd name="connsiteY494" fmla="*/ 493952 h 4657139"/>
                <a:gd name="connsiteX495" fmla="*/ 2954879 w 7067391"/>
                <a:gd name="connsiteY495" fmla="*/ 493952 h 4657139"/>
                <a:gd name="connsiteX496" fmla="*/ 2980845 w 7067391"/>
                <a:gd name="connsiteY496" fmla="*/ 512446 h 4657139"/>
                <a:gd name="connsiteX497" fmla="*/ 2996162 w 7067391"/>
                <a:gd name="connsiteY497" fmla="*/ 518309 h 4657139"/>
                <a:gd name="connsiteX498" fmla="*/ 2478094 w 7067391"/>
                <a:gd name="connsiteY498" fmla="*/ 518309 h 4657139"/>
                <a:gd name="connsiteX499" fmla="*/ 2488750 w 7067391"/>
                <a:gd name="connsiteY499" fmla="*/ 500236 h 4657139"/>
                <a:gd name="connsiteX500" fmla="*/ 1682909 w 7067391"/>
                <a:gd name="connsiteY500" fmla="*/ 493952 h 4657139"/>
                <a:gd name="connsiteX501" fmla="*/ 2052551 w 7067391"/>
                <a:gd name="connsiteY501" fmla="*/ 493952 h 4657139"/>
                <a:gd name="connsiteX502" fmla="*/ 2078294 w 7067391"/>
                <a:gd name="connsiteY502" fmla="*/ 518309 h 4657139"/>
                <a:gd name="connsiteX503" fmla="*/ 1682315 w 7067391"/>
                <a:gd name="connsiteY503" fmla="*/ 518309 h 4657139"/>
                <a:gd name="connsiteX504" fmla="*/ 639857 w 7067391"/>
                <a:gd name="connsiteY504" fmla="*/ 493952 h 4657139"/>
                <a:gd name="connsiteX505" fmla="*/ 955858 w 7067391"/>
                <a:gd name="connsiteY505" fmla="*/ 493952 h 4657139"/>
                <a:gd name="connsiteX506" fmla="*/ 998584 w 7067391"/>
                <a:gd name="connsiteY506" fmla="*/ 518309 h 4657139"/>
                <a:gd name="connsiteX507" fmla="*/ 653049 w 7067391"/>
                <a:gd name="connsiteY507" fmla="*/ 518309 h 4657139"/>
                <a:gd name="connsiteX508" fmla="*/ 6494339 w 7067391"/>
                <a:gd name="connsiteY508" fmla="*/ 420247 h 4657139"/>
                <a:gd name="connsiteX509" fmla="*/ 6693601 w 7067391"/>
                <a:gd name="connsiteY509" fmla="*/ 420247 h 4657139"/>
                <a:gd name="connsiteX510" fmla="*/ 6661478 w 7067391"/>
                <a:gd name="connsiteY510" fmla="*/ 448233 h 4657139"/>
                <a:gd name="connsiteX511" fmla="*/ 6433886 w 7067391"/>
                <a:gd name="connsiteY511" fmla="*/ 448233 h 4657139"/>
                <a:gd name="connsiteX512" fmla="*/ 4719354 w 7067391"/>
                <a:gd name="connsiteY512" fmla="*/ 420247 h 4657139"/>
                <a:gd name="connsiteX513" fmla="*/ 4973148 w 7067391"/>
                <a:gd name="connsiteY513" fmla="*/ 420247 h 4657139"/>
                <a:gd name="connsiteX514" fmla="*/ 4969071 w 7067391"/>
                <a:gd name="connsiteY514" fmla="*/ 448233 h 4657139"/>
                <a:gd name="connsiteX515" fmla="*/ 4692053 w 7067391"/>
                <a:gd name="connsiteY515" fmla="*/ 448233 h 4657139"/>
                <a:gd name="connsiteX516" fmla="*/ 3668782 w 7067391"/>
                <a:gd name="connsiteY516" fmla="*/ 420247 h 4657139"/>
                <a:gd name="connsiteX517" fmla="*/ 4010206 w 7067391"/>
                <a:gd name="connsiteY517" fmla="*/ 420247 h 4657139"/>
                <a:gd name="connsiteX518" fmla="*/ 4015555 w 7067391"/>
                <a:gd name="connsiteY518" fmla="*/ 430013 h 4657139"/>
                <a:gd name="connsiteX519" fmla="*/ 4028675 w 7067391"/>
                <a:gd name="connsiteY519" fmla="*/ 448233 h 4657139"/>
                <a:gd name="connsiteX520" fmla="*/ 3635399 w 7067391"/>
                <a:gd name="connsiteY520" fmla="*/ 448233 h 4657139"/>
                <a:gd name="connsiteX521" fmla="*/ 2519177 w 7067391"/>
                <a:gd name="connsiteY521" fmla="*/ 420247 h 4657139"/>
                <a:gd name="connsiteX522" fmla="*/ 2864926 w 7067391"/>
                <a:gd name="connsiteY522" fmla="*/ 420247 h 4657139"/>
                <a:gd name="connsiteX523" fmla="*/ 2881211 w 7067391"/>
                <a:gd name="connsiteY523" fmla="*/ 441482 h 4657139"/>
                <a:gd name="connsiteX524" fmla="*/ 2890690 w 7067391"/>
                <a:gd name="connsiteY524" fmla="*/ 448233 h 4657139"/>
                <a:gd name="connsiteX525" fmla="*/ 2508531 w 7067391"/>
                <a:gd name="connsiteY525" fmla="*/ 448233 h 4657139"/>
                <a:gd name="connsiteX526" fmla="*/ 1678179 w 7067391"/>
                <a:gd name="connsiteY526" fmla="*/ 420247 h 4657139"/>
                <a:gd name="connsiteX527" fmla="*/ 1985398 w 7067391"/>
                <a:gd name="connsiteY527" fmla="*/ 420247 h 4657139"/>
                <a:gd name="connsiteX528" fmla="*/ 2009229 w 7067391"/>
                <a:gd name="connsiteY528" fmla="*/ 448233 h 4657139"/>
                <a:gd name="connsiteX529" fmla="*/ 1681388 w 7067391"/>
                <a:gd name="connsiteY529" fmla="*/ 448233 h 4657139"/>
                <a:gd name="connsiteX530" fmla="*/ 599942 w 7067391"/>
                <a:gd name="connsiteY530" fmla="*/ 420247 h 4657139"/>
                <a:gd name="connsiteX531" fmla="*/ 826421 w 7067391"/>
                <a:gd name="connsiteY531" fmla="*/ 420247 h 4657139"/>
                <a:gd name="connsiteX532" fmla="*/ 864782 w 7067391"/>
                <a:gd name="connsiteY532" fmla="*/ 442031 h 4657139"/>
                <a:gd name="connsiteX533" fmla="*/ 875660 w 7067391"/>
                <a:gd name="connsiteY533" fmla="*/ 448233 h 4657139"/>
                <a:gd name="connsiteX534" fmla="*/ 615098 w 7067391"/>
                <a:gd name="connsiteY534" fmla="*/ 448233 h 4657139"/>
                <a:gd name="connsiteX535" fmla="*/ 6654934 w 7067391"/>
                <a:gd name="connsiteY535" fmla="*/ 348357 h 4657139"/>
                <a:gd name="connsiteX536" fmla="*/ 6776793 w 7067391"/>
                <a:gd name="connsiteY536" fmla="*/ 348357 h 4657139"/>
                <a:gd name="connsiteX537" fmla="*/ 6765941 w 7067391"/>
                <a:gd name="connsiteY537" fmla="*/ 357225 h 4657139"/>
                <a:gd name="connsiteX538" fmla="*/ 6746080 w 7067391"/>
                <a:gd name="connsiteY538" fmla="*/ 374528 h 4657139"/>
                <a:gd name="connsiteX539" fmla="*/ 6595003 w 7067391"/>
                <a:gd name="connsiteY539" fmla="*/ 374528 h 4657139"/>
                <a:gd name="connsiteX540" fmla="*/ 4778459 w 7067391"/>
                <a:gd name="connsiteY540" fmla="*/ 348357 h 4657139"/>
                <a:gd name="connsiteX541" fmla="*/ 4983623 w 7067391"/>
                <a:gd name="connsiteY541" fmla="*/ 348357 h 4657139"/>
                <a:gd name="connsiteX542" fmla="*/ 4979810 w 7067391"/>
                <a:gd name="connsiteY542" fmla="*/ 374528 h 4657139"/>
                <a:gd name="connsiteX543" fmla="*/ 4758897 w 7067391"/>
                <a:gd name="connsiteY543" fmla="*/ 374528 h 4657139"/>
                <a:gd name="connsiteX544" fmla="*/ 3722156 w 7067391"/>
                <a:gd name="connsiteY544" fmla="*/ 348357 h 4657139"/>
                <a:gd name="connsiteX545" fmla="*/ 3970829 w 7067391"/>
                <a:gd name="connsiteY545" fmla="*/ 348357 h 4657139"/>
                <a:gd name="connsiteX546" fmla="*/ 3985164 w 7067391"/>
                <a:gd name="connsiteY546" fmla="*/ 374528 h 4657139"/>
                <a:gd name="connsiteX547" fmla="*/ 3704121 w 7067391"/>
                <a:gd name="connsiteY547" fmla="*/ 374528 h 4657139"/>
                <a:gd name="connsiteX548" fmla="*/ 2537869 w 7067391"/>
                <a:gd name="connsiteY548" fmla="*/ 348357 h 4657139"/>
                <a:gd name="connsiteX549" fmla="*/ 2820061 w 7067391"/>
                <a:gd name="connsiteY549" fmla="*/ 348357 h 4657139"/>
                <a:gd name="connsiteX550" fmla="*/ 2833356 w 7067391"/>
                <a:gd name="connsiteY550" fmla="*/ 374528 h 4657139"/>
                <a:gd name="connsiteX551" fmla="*/ 2531197 w 7067391"/>
                <a:gd name="connsiteY551" fmla="*/ 374528 h 4657139"/>
                <a:gd name="connsiteX552" fmla="*/ 1669936 w 7067391"/>
                <a:gd name="connsiteY552" fmla="*/ 348357 h 4657139"/>
                <a:gd name="connsiteX553" fmla="*/ 1924183 w 7067391"/>
                <a:gd name="connsiteY553" fmla="*/ 348357 h 4657139"/>
                <a:gd name="connsiteX554" fmla="*/ 1946468 w 7067391"/>
                <a:gd name="connsiteY554" fmla="*/ 374528 h 4657139"/>
                <a:gd name="connsiteX555" fmla="*/ 1672937 w 7067391"/>
                <a:gd name="connsiteY555" fmla="*/ 374528 h 4657139"/>
                <a:gd name="connsiteX556" fmla="*/ 561007 w 7067391"/>
                <a:gd name="connsiteY556" fmla="*/ 348357 h 4657139"/>
                <a:gd name="connsiteX557" fmla="*/ 699825 w 7067391"/>
                <a:gd name="connsiteY557" fmla="*/ 348357 h 4657139"/>
                <a:gd name="connsiteX558" fmla="*/ 745911 w 7067391"/>
                <a:gd name="connsiteY558" fmla="*/ 374528 h 4657139"/>
                <a:gd name="connsiteX559" fmla="*/ 575181 w 7067391"/>
                <a:gd name="connsiteY559" fmla="*/ 374528 h 4657139"/>
                <a:gd name="connsiteX560" fmla="*/ 6821376 w 7067391"/>
                <a:gd name="connsiteY560" fmla="*/ 279780 h 4657139"/>
                <a:gd name="connsiteX561" fmla="*/ 6860711 w 7067391"/>
                <a:gd name="connsiteY561" fmla="*/ 279780 h 4657139"/>
                <a:gd name="connsiteX562" fmla="*/ 6832739 w 7067391"/>
                <a:gd name="connsiteY562" fmla="*/ 302639 h 4657139"/>
                <a:gd name="connsiteX563" fmla="*/ 6762559 w 7067391"/>
                <a:gd name="connsiteY563" fmla="*/ 302639 h 4657139"/>
                <a:gd name="connsiteX564" fmla="*/ 4828247 w 7067391"/>
                <a:gd name="connsiteY564" fmla="*/ 279780 h 4657139"/>
                <a:gd name="connsiteX565" fmla="*/ 4993720 w 7067391"/>
                <a:gd name="connsiteY565" fmla="*/ 279780 h 4657139"/>
                <a:gd name="connsiteX566" fmla="*/ 4990310 w 7067391"/>
                <a:gd name="connsiteY566" fmla="*/ 302639 h 4657139"/>
                <a:gd name="connsiteX567" fmla="*/ 4812350 w 7067391"/>
                <a:gd name="connsiteY567" fmla="*/ 302639 h 4657139"/>
                <a:gd name="connsiteX568" fmla="*/ 3751566 w 7067391"/>
                <a:gd name="connsiteY568" fmla="*/ 279780 h 4657139"/>
                <a:gd name="connsiteX569" fmla="*/ 3933266 w 7067391"/>
                <a:gd name="connsiteY569" fmla="*/ 279780 h 4657139"/>
                <a:gd name="connsiteX570" fmla="*/ 3945787 w 7067391"/>
                <a:gd name="connsiteY570" fmla="*/ 302639 h 4657139"/>
                <a:gd name="connsiteX571" fmla="*/ 3742034 w 7067391"/>
                <a:gd name="connsiteY571" fmla="*/ 302639 h 4657139"/>
                <a:gd name="connsiteX572" fmla="*/ 2554232 w 7067391"/>
                <a:gd name="connsiteY572" fmla="*/ 279780 h 4657139"/>
                <a:gd name="connsiteX573" fmla="*/ 2793228 w 7067391"/>
                <a:gd name="connsiteY573" fmla="*/ 279780 h 4657139"/>
                <a:gd name="connsiteX574" fmla="*/ 2801173 w 7067391"/>
                <a:gd name="connsiteY574" fmla="*/ 302639 h 4657139"/>
                <a:gd name="connsiteX575" fmla="*/ 2549365 w 7067391"/>
                <a:gd name="connsiteY575" fmla="*/ 302639 h 4657139"/>
                <a:gd name="connsiteX576" fmla="*/ 1660415 w 7067391"/>
                <a:gd name="connsiteY576" fmla="*/ 279780 h 4657139"/>
                <a:gd name="connsiteX577" fmla="*/ 1867484 w 7067391"/>
                <a:gd name="connsiteY577" fmla="*/ 279780 h 4657139"/>
                <a:gd name="connsiteX578" fmla="*/ 1885617 w 7067391"/>
                <a:gd name="connsiteY578" fmla="*/ 302639 h 4657139"/>
                <a:gd name="connsiteX579" fmla="*/ 1664687 w 7067391"/>
                <a:gd name="connsiteY579" fmla="*/ 302639 h 4657139"/>
                <a:gd name="connsiteX580" fmla="*/ 523867 w 7067391"/>
                <a:gd name="connsiteY580" fmla="*/ 279780 h 4657139"/>
                <a:gd name="connsiteX581" fmla="*/ 563631 w 7067391"/>
                <a:gd name="connsiteY581" fmla="*/ 279780 h 4657139"/>
                <a:gd name="connsiteX582" fmla="*/ 609508 w 7067391"/>
                <a:gd name="connsiteY582" fmla="*/ 302639 h 4657139"/>
                <a:gd name="connsiteX583" fmla="*/ 536247 w 7067391"/>
                <a:gd name="connsiteY583" fmla="*/ 302639 h 4657139"/>
                <a:gd name="connsiteX584" fmla="*/ 4876980 w 7067391"/>
                <a:gd name="connsiteY584" fmla="*/ 209704 h 4657139"/>
                <a:gd name="connsiteX585" fmla="*/ 5004174 w 7067391"/>
                <a:gd name="connsiteY585" fmla="*/ 209704 h 4657139"/>
                <a:gd name="connsiteX586" fmla="*/ 5000541 w 7067391"/>
                <a:gd name="connsiteY586" fmla="*/ 234061 h 4657139"/>
                <a:gd name="connsiteX587" fmla="*/ 4860041 w 7067391"/>
                <a:gd name="connsiteY587" fmla="*/ 234061 h 4657139"/>
                <a:gd name="connsiteX588" fmla="*/ 3785453 w 7067391"/>
                <a:gd name="connsiteY588" fmla="*/ 209704 h 4657139"/>
                <a:gd name="connsiteX589" fmla="*/ 3891192 w 7067391"/>
                <a:gd name="connsiteY589" fmla="*/ 209704 h 4657139"/>
                <a:gd name="connsiteX590" fmla="*/ 3905824 w 7067391"/>
                <a:gd name="connsiteY590" fmla="*/ 234061 h 4657139"/>
                <a:gd name="connsiteX591" fmla="*/ 3772029 w 7067391"/>
                <a:gd name="connsiteY591" fmla="*/ 234061 h 4657139"/>
                <a:gd name="connsiteX592" fmla="*/ 2569152 w 7067391"/>
                <a:gd name="connsiteY592" fmla="*/ 209704 h 4657139"/>
                <a:gd name="connsiteX593" fmla="*/ 2769601 w 7067391"/>
                <a:gd name="connsiteY593" fmla="*/ 209704 h 4657139"/>
                <a:gd name="connsiteX594" fmla="*/ 2777414 w 7067391"/>
                <a:gd name="connsiteY594" fmla="*/ 234061 h 4657139"/>
                <a:gd name="connsiteX595" fmla="*/ 2563966 w 7067391"/>
                <a:gd name="connsiteY595" fmla="*/ 234061 h 4657139"/>
                <a:gd name="connsiteX596" fmla="*/ 1647319 w 7067391"/>
                <a:gd name="connsiteY596" fmla="*/ 209704 h 4657139"/>
                <a:gd name="connsiteX597" fmla="*/ 1811894 w 7067391"/>
                <a:gd name="connsiteY597" fmla="*/ 209704 h 4657139"/>
                <a:gd name="connsiteX598" fmla="*/ 1831216 w 7067391"/>
                <a:gd name="connsiteY598" fmla="*/ 234061 h 4657139"/>
                <a:gd name="connsiteX599" fmla="*/ 1651871 w 7067391"/>
                <a:gd name="connsiteY599" fmla="*/ 234061 h 4657139"/>
                <a:gd name="connsiteX600" fmla="*/ 3838163 w 7067391"/>
                <a:gd name="connsiteY600" fmla="*/ 143590 h 4657139"/>
                <a:gd name="connsiteX601" fmla="*/ 3854710 w 7067391"/>
                <a:gd name="connsiteY601" fmla="*/ 163985 h 4657139"/>
                <a:gd name="connsiteX602" fmla="*/ 3820344 w 7067391"/>
                <a:gd name="connsiteY602" fmla="*/ 163985 h 4657139"/>
                <a:gd name="connsiteX603" fmla="*/ 4935269 w 7067391"/>
                <a:gd name="connsiteY603" fmla="*/ 135999 h 4657139"/>
                <a:gd name="connsiteX604" fmla="*/ 5014269 w 7067391"/>
                <a:gd name="connsiteY604" fmla="*/ 135999 h 4657139"/>
                <a:gd name="connsiteX605" fmla="*/ 5011501 w 7067391"/>
                <a:gd name="connsiteY605" fmla="*/ 160593 h 4657139"/>
                <a:gd name="connsiteX606" fmla="*/ 5010995 w 7067391"/>
                <a:gd name="connsiteY606" fmla="*/ 163985 h 4657139"/>
                <a:gd name="connsiteX607" fmla="*/ 4909903 w 7067391"/>
                <a:gd name="connsiteY607" fmla="*/ 163985 h 4657139"/>
                <a:gd name="connsiteX608" fmla="*/ 2584856 w 7067391"/>
                <a:gd name="connsiteY608" fmla="*/ 135999 h 4657139"/>
                <a:gd name="connsiteX609" fmla="*/ 2744853 w 7067391"/>
                <a:gd name="connsiteY609" fmla="*/ 135999 h 4657139"/>
                <a:gd name="connsiteX610" fmla="*/ 2748282 w 7067391"/>
                <a:gd name="connsiteY610" fmla="*/ 143247 h 4657139"/>
                <a:gd name="connsiteX611" fmla="*/ 2754934 w 7067391"/>
                <a:gd name="connsiteY611" fmla="*/ 163985 h 4657139"/>
                <a:gd name="connsiteX612" fmla="*/ 2578887 w 7067391"/>
                <a:gd name="connsiteY612" fmla="*/ 163985 h 4657139"/>
                <a:gd name="connsiteX613" fmla="*/ 2584829 w 7067391"/>
                <a:gd name="connsiteY613" fmla="*/ 136078 h 4657139"/>
                <a:gd name="connsiteX614" fmla="*/ 1634019 w 7067391"/>
                <a:gd name="connsiteY614" fmla="*/ 135999 h 4657139"/>
                <a:gd name="connsiteX615" fmla="*/ 1753149 w 7067391"/>
                <a:gd name="connsiteY615" fmla="*/ 135999 h 4657139"/>
                <a:gd name="connsiteX616" fmla="*/ 1756833 w 7067391"/>
                <a:gd name="connsiteY616" fmla="*/ 140295 h 4657139"/>
                <a:gd name="connsiteX617" fmla="*/ 1775626 w 7067391"/>
                <a:gd name="connsiteY617" fmla="*/ 163985 h 4657139"/>
                <a:gd name="connsiteX618" fmla="*/ 1638775 w 7067391"/>
                <a:gd name="connsiteY618" fmla="*/ 163985 h 4657139"/>
                <a:gd name="connsiteX619" fmla="*/ 1634663 w 7067391"/>
                <a:gd name="connsiteY619" fmla="*/ 141981 h 4657139"/>
                <a:gd name="connsiteX620" fmla="*/ 4995020 w 7067391"/>
                <a:gd name="connsiteY620" fmla="*/ 70076 h 4657139"/>
                <a:gd name="connsiteX621" fmla="*/ 5020149 w 7067391"/>
                <a:gd name="connsiteY621" fmla="*/ 70076 h 4657139"/>
                <a:gd name="connsiteX622" fmla="*/ 5019076 w 7067391"/>
                <a:gd name="connsiteY622" fmla="*/ 90280 h 4657139"/>
                <a:gd name="connsiteX623" fmla="*/ 4976708 w 7067391"/>
                <a:gd name="connsiteY623" fmla="*/ 90280 h 4657139"/>
                <a:gd name="connsiteX624" fmla="*/ 2607149 w 7067391"/>
                <a:gd name="connsiteY624" fmla="*/ 70076 h 4657139"/>
                <a:gd name="connsiteX625" fmla="*/ 2713674 w 7067391"/>
                <a:gd name="connsiteY625" fmla="*/ 70076 h 4657139"/>
                <a:gd name="connsiteX626" fmla="*/ 2723230 w 7067391"/>
                <a:gd name="connsiteY626" fmla="*/ 90280 h 4657139"/>
                <a:gd name="connsiteX627" fmla="*/ 2600317 w 7067391"/>
                <a:gd name="connsiteY627" fmla="*/ 90280 h 4657139"/>
                <a:gd name="connsiteX628" fmla="*/ 1626924 w 7067391"/>
                <a:gd name="connsiteY628" fmla="*/ 70076 h 4657139"/>
                <a:gd name="connsiteX629" fmla="*/ 1696617 w 7067391"/>
                <a:gd name="connsiteY629" fmla="*/ 70076 h 4657139"/>
                <a:gd name="connsiteX630" fmla="*/ 1713943 w 7067391"/>
                <a:gd name="connsiteY630" fmla="*/ 90280 h 4657139"/>
                <a:gd name="connsiteX631" fmla="*/ 1629099 w 7067391"/>
                <a:gd name="connsiteY631" fmla="*/ 90280 h 4657139"/>
                <a:gd name="connsiteX632" fmla="*/ 2630848 w 7067391"/>
                <a:gd name="connsiteY632" fmla="*/ 0 h 4657139"/>
                <a:gd name="connsiteX633" fmla="*/ 2658575 w 7067391"/>
                <a:gd name="connsiteY633" fmla="*/ 0 h 4657139"/>
                <a:gd name="connsiteX634" fmla="*/ 2679881 w 7067391"/>
                <a:gd name="connsiteY634" fmla="*/ 24357 h 4657139"/>
                <a:gd name="connsiteX635" fmla="*/ 2622611 w 7067391"/>
                <a:gd name="connsiteY635" fmla="*/ 24357 h 4657139"/>
                <a:gd name="connsiteX636" fmla="*/ 1619382 w 7067391"/>
                <a:gd name="connsiteY636" fmla="*/ 0 h 4657139"/>
                <a:gd name="connsiteX637" fmla="*/ 1636524 w 7067391"/>
                <a:gd name="connsiteY637" fmla="*/ 0 h 4657139"/>
                <a:gd name="connsiteX638" fmla="*/ 1657411 w 7067391"/>
                <a:gd name="connsiteY638" fmla="*/ 24357 h 4657139"/>
                <a:gd name="connsiteX639" fmla="*/ 1622003 w 7067391"/>
                <a:gd name="connsiteY639" fmla="*/ 24357 h 4657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Lst>
              <a:rect l="l" t="t" r="r" b="b"/>
              <a:pathLst>
                <a:path w="7067391" h="4657139">
                  <a:moveTo>
                    <a:pt x="4743219" y="4611979"/>
                  </a:moveTo>
                  <a:lnTo>
                    <a:pt x="4788187" y="4611979"/>
                  </a:lnTo>
                  <a:lnTo>
                    <a:pt x="4779640" y="4657139"/>
                  </a:lnTo>
                  <a:close/>
                  <a:moveTo>
                    <a:pt x="4687911" y="4543401"/>
                  </a:moveTo>
                  <a:lnTo>
                    <a:pt x="4792690" y="4543401"/>
                  </a:lnTo>
                  <a:lnTo>
                    <a:pt x="4793163" y="4566260"/>
                  </a:lnTo>
                  <a:lnTo>
                    <a:pt x="4706347" y="4566260"/>
                  </a:lnTo>
                  <a:close/>
                  <a:moveTo>
                    <a:pt x="3381393" y="4543401"/>
                  </a:moveTo>
                  <a:lnTo>
                    <a:pt x="3420038" y="4543401"/>
                  </a:lnTo>
                  <a:lnTo>
                    <a:pt x="3406783" y="4566260"/>
                  </a:lnTo>
                  <a:lnTo>
                    <a:pt x="3396458" y="4566260"/>
                  </a:lnTo>
                  <a:close/>
                  <a:moveTo>
                    <a:pt x="4628416" y="4473325"/>
                  </a:moveTo>
                  <a:lnTo>
                    <a:pt x="4790825" y="4473325"/>
                  </a:lnTo>
                  <a:lnTo>
                    <a:pt x="4791674" y="4494335"/>
                  </a:lnTo>
                  <a:lnTo>
                    <a:pt x="4791743" y="4497682"/>
                  </a:lnTo>
                  <a:lnTo>
                    <a:pt x="4649504" y="4497682"/>
                  </a:lnTo>
                  <a:close/>
                  <a:moveTo>
                    <a:pt x="3335210" y="4473325"/>
                  </a:moveTo>
                  <a:lnTo>
                    <a:pt x="3451502" y="4473325"/>
                  </a:lnTo>
                  <a:lnTo>
                    <a:pt x="3443423" y="4497682"/>
                  </a:lnTo>
                  <a:lnTo>
                    <a:pt x="3351263" y="4497682"/>
                  </a:lnTo>
                  <a:close/>
                  <a:moveTo>
                    <a:pt x="2050768" y="4473325"/>
                  </a:moveTo>
                  <a:lnTo>
                    <a:pt x="2118942" y="4473325"/>
                  </a:lnTo>
                  <a:lnTo>
                    <a:pt x="2088128" y="4497682"/>
                  </a:lnTo>
                  <a:lnTo>
                    <a:pt x="2047135" y="4497682"/>
                  </a:lnTo>
                  <a:close/>
                  <a:moveTo>
                    <a:pt x="4563680" y="4399620"/>
                  </a:moveTo>
                  <a:lnTo>
                    <a:pt x="4787849" y="4399620"/>
                  </a:lnTo>
                  <a:lnTo>
                    <a:pt x="4788979" y="4427606"/>
                  </a:lnTo>
                  <a:lnTo>
                    <a:pt x="4588833" y="4427606"/>
                  </a:lnTo>
                  <a:lnTo>
                    <a:pt x="4575444" y="4412142"/>
                  </a:lnTo>
                  <a:close/>
                  <a:moveTo>
                    <a:pt x="3287860" y="4399620"/>
                  </a:moveTo>
                  <a:lnTo>
                    <a:pt x="3471792" y="4399620"/>
                  </a:lnTo>
                  <a:lnTo>
                    <a:pt x="3464800" y="4427606"/>
                  </a:lnTo>
                  <a:lnTo>
                    <a:pt x="3305080" y="4427606"/>
                  </a:lnTo>
                  <a:lnTo>
                    <a:pt x="3298940" y="4418290"/>
                  </a:lnTo>
                  <a:close/>
                  <a:moveTo>
                    <a:pt x="2061711" y="4399620"/>
                  </a:moveTo>
                  <a:lnTo>
                    <a:pt x="2212187" y="4399620"/>
                  </a:lnTo>
                  <a:lnTo>
                    <a:pt x="2176782" y="4427606"/>
                  </a:lnTo>
                  <a:lnTo>
                    <a:pt x="2057589" y="4427606"/>
                  </a:lnTo>
                  <a:lnTo>
                    <a:pt x="2061357" y="4402344"/>
                  </a:lnTo>
                  <a:close/>
                  <a:moveTo>
                    <a:pt x="4495837" y="4327730"/>
                  </a:moveTo>
                  <a:lnTo>
                    <a:pt x="4793149" y="4327730"/>
                  </a:lnTo>
                  <a:lnTo>
                    <a:pt x="4790878" y="4353901"/>
                  </a:lnTo>
                  <a:lnTo>
                    <a:pt x="4520729" y="4353901"/>
                  </a:lnTo>
                  <a:lnTo>
                    <a:pt x="4499400" y="4331198"/>
                  </a:lnTo>
                  <a:close/>
                  <a:moveTo>
                    <a:pt x="3245197" y="4327730"/>
                  </a:moveTo>
                  <a:lnTo>
                    <a:pt x="3491083" y="4327730"/>
                  </a:lnTo>
                  <a:lnTo>
                    <a:pt x="3488341" y="4333387"/>
                  </a:lnTo>
                  <a:lnTo>
                    <a:pt x="3483215" y="4353901"/>
                  </a:lnTo>
                  <a:lnTo>
                    <a:pt x="3260728" y="4353901"/>
                  </a:lnTo>
                  <a:close/>
                  <a:moveTo>
                    <a:pt x="2071043" y="4327730"/>
                  </a:moveTo>
                  <a:lnTo>
                    <a:pt x="2297372" y="4327730"/>
                  </a:lnTo>
                  <a:lnTo>
                    <a:pt x="2267420" y="4353901"/>
                  </a:lnTo>
                  <a:lnTo>
                    <a:pt x="2067646" y="4353901"/>
                  </a:lnTo>
                  <a:close/>
                  <a:moveTo>
                    <a:pt x="4424345" y="4259152"/>
                  </a:moveTo>
                  <a:lnTo>
                    <a:pt x="4799100" y="4259152"/>
                  </a:lnTo>
                  <a:lnTo>
                    <a:pt x="4797117" y="4282011"/>
                  </a:lnTo>
                  <a:lnTo>
                    <a:pt x="4448852" y="4282011"/>
                  </a:lnTo>
                  <a:lnTo>
                    <a:pt x="4434528" y="4268073"/>
                  </a:lnTo>
                  <a:close/>
                  <a:moveTo>
                    <a:pt x="3202594" y="4259152"/>
                  </a:moveTo>
                  <a:lnTo>
                    <a:pt x="3527973" y="4259152"/>
                  </a:lnTo>
                  <a:lnTo>
                    <a:pt x="3518660" y="4270854"/>
                  </a:lnTo>
                  <a:lnTo>
                    <a:pt x="3513250" y="4282011"/>
                  </a:lnTo>
                  <a:lnTo>
                    <a:pt x="3217125" y="4282011"/>
                  </a:lnTo>
                  <a:close/>
                  <a:moveTo>
                    <a:pt x="2079058" y="4259152"/>
                  </a:moveTo>
                  <a:lnTo>
                    <a:pt x="2375857" y="4259152"/>
                  </a:lnTo>
                  <a:lnTo>
                    <a:pt x="2349696" y="4282011"/>
                  </a:lnTo>
                  <a:lnTo>
                    <a:pt x="2076654" y="4282011"/>
                  </a:lnTo>
                  <a:close/>
                  <a:moveTo>
                    <a:pt x="601748" y="4259152"/>
                  </a:moveTo>
                  <a:lnTo>
                    <a:pt x="613936" y="4259152"/>
                  </a:lnTo>
                  <a:lnTo>
                    <a:pt x="595265" y="4270393"/>
                  </a:lnTo>
                  <a:close/>
                  <a:moveTo>
                    <a:pt x="6334717" y="4189076"/>
                  </a:moveTo>
                  <a:lnTo>
                    <a:pt x="6446372" y="4189076"/>
                  </a:lnTo>
                  <a:lnTo>
                    <a:pt x="6460723" y="4213433"/>
                  </a:lnTo>
                  <a:lnTo>
                    <a:pt x="6391497" y="4213433"/>
                  </a:lnTo>
                  <a:close/>
                  <a:moveTo>
                    <a:pt x="4340149" y="4189076"/>
                  </a:moveTo>
                  <a:lnTo>
                    <a:pt x="4820444" y="4189076"/>
                  </a:lnTo>
                  <a:lnTo>
                    <a:pt x="4812425" y="4213433"/>
                  </a:lnTo>
                  <a:lnTo>
                    <a:pt x="4371735" y="4213433"/>
                  </a:lnTo>
                  <a:close/>
                  <a:moveTo>
                    <a:pt x="3155394" y="4189076"/>
                  </a:moveTo>
                  <a:lnTo>
                    <a:pt x="3588389" y="4189076"/>
                  </a:lnTo>
                  <a:lnTo>
                    <a:pt x="3573397" y="4202075"/>
                  </a:lnTo>
                  <a:lnTo>
                    <a:pt x="3564358" y="4213433"/>
                  </a:lnTo>
                  <a:lnTo>
                    <a:pt x="3173175" y="4213433"/>
                  </a:lnTo>
                  <a:close/>
                  <a:moveTo>
                    <a:pt x="2085831" y="4189076"/>
                  </a:moveTo>
                  <a:lnTo>
                    <a:pt x="2460886" y="4189076"/>
                  </a:lnTo>
                  <a:lnTo>
                    <a:pt x="2431158" y="4213433"/>
                  </a:lnTo>
                  <a:lnTo>
                    <a:pt x="2083864" y="4213433"/>
                  </a:lnTo>
                  <a:lnTo>
                    <a:pt x="2084460" y="4207770"/>
                  </a:lnTo>
                  <a:close/>
                  <a:moveTo>
                    <a:pt x="642154" y="4189076"/>
                  </a:moveTo>
                  <a:lnTo>
                    <a:pt x="730324" y="4189076"/>
                  </a:lnTo>
                  <a:lnTo>
                    <a:pt x="689869" y="4213433"/>
                  </a:lnTo>
                  <a:lnTo>
                    <a:pt x="628110" y="4213433"/>
                  </a:lnTo>
                  <a:close/>
                  <a:moveTo>
                    <a:pt x="6203181" y="4115371"/>
                  </a:moveTo>
                  <a:lnTo>
                    <a:pt x="6402944" y="4115371"/>
                  </a:lnTo>
                  <a:lnTo>
                    <a:pt x="6419434" y="4143357"/>
                  </a:lnTo>
                  <a:lnTo>
                    <a:pt x="6252837" y="4143357"/>
                  </a:lnTo>
                  <a:close/>
                  <a:moveTo>
                    <a:pt x="4220703" y="4115371"/>
                  </a:moveTo>
                  <a:lnTo>
                    <a:pt x="4851649" y="4115371"/>
                  </a:lnTo>
                  <a:lnTo>
                    <a:pt x="4836146" y="4141385"/>
                  </a:lnTo>
                  <a:lnTo>
                    <a:pt x="4835497" y="4143357"/>
                  </a:lnTo>
                  <a:lnTo>
                    <a:pt x="4274087" y="4143357"/>
                  </a:lnTo>
                  <a:lnTo>
                    <a:pt x="4271114" y="4141396"/>
                  </a:lnTo>
                  <a:close/>
                  <a:moveTo>
                    <a:pt x="3100087" y="4115371"/>
                  </a:moveTo>
                  <a:lnTo>
                    <a:pt x="3676620" y="4115371"/>
                  </a:lnTo>
                  <a:lnTo>
                    <a:pt x="3663017" y="4124372"/>
                  </a:lnTo>
                  <a:lnTo>
                    <a:pt x="3641120" y="4143357"/>
                  </a:lnTo>
                  <a:lnTo>
                    <a:pt x="3122016" y="4143357"/>
                  </a:lnTo>
                  <a:lnTo>
                    <a:pt x="3109733" y="4126532"/>
                  </a:lnTo>
                  <a:close/>
                  <a:moveTo>
                    <a:pt x="2090600" y="4115371"/>
                  </a:moveTo>
                  <a:lnTo>
                    <a:pt x="2559869" y="4115371"/>
                  </a:lnTo>
                  <a:lnTo>
                    <a:pt x="2520316" y="4143357"/>
                  </a:lnTo>
                  <a:lnTo>
                    <a:pt x="2089186" y="4143357"/>
                  </a:lnTo>
                  <a:lnTo>
                    <a:pt x="2090030" y="4131858"/>
                  </a:lnTo>
                  <a:close/>
                  <a:moveTo>
                    <a:pt x="684654" y="4115371"/>
                  </a:moveTo>
                  <a:lnTo>
                    <a:pt x="844024" y="4115371"/>
                  </a:lnTo>
                  <a:lnTo>
                    <a:pt x="801358" y="4143357"/>
                  </a:lnTo>
                  <a:lnTo>
                    <a:pt x="668516" y="4143357"/>
                  </a:lnTo>
                  <a:close/>
                  <a:moveTo>
                    <a:pt x="6082950" y="4041666"/>
                  </a:moveTo>
                  <a:lnTo>
                    <a:pt x="6359516" y="4041666"/>
                  </a:lnTo>
                  <a:lnTo>
                    <a:pt x="6376006" y="4069652"/>
                  </a:lnTo>
                  <a:lnTo>
                    <a:pt x="6128133" y="4069652"/>
                  </a:lnTo>
                  <a:close/>
                  <a:moveTo>
                    <a:pt x="3821488" y="4041666"/>
                  </a:moveTo>
                  <a:lnTo>
                    <a:pt x="4899544" y="4041666"/>
                  </a:lnTo>
                  <a:lnTo>
                    <a:pt x="4886308" y="4057214"/>
                  </a:lnTo>
                  <a:lnTo>
                    <a:pt x="4878896" y="4069652"/>
                  </a:lnTo>
                  <a:lnTo>
                    <a:pt x="4038825" y="4069652"/>
                  </a:lnTo>
                  <a:lnTo>
                    <a:pt x="4030787" y="4068912"/>
                  </a:lnTo>
                  <a:cubicBezTo>
                    <a:pt x="3977036" y="4065747"/>
                    <a:pt x="3923991" y="4066204"/>
                    <a:pt x="3862556" y="4053197"/>
                  </a:cubicBezTo>
                  <a:close/>
                  <a:moveTo>
                    <a:pt x="3036386" y="4041666"/>
                  </a:moveTo>
                  <a:lnTo>
                    <a:pt x="3788014" y="4041666"/>
                  </a:lnTo>
                  <a:lnTo>
                    <a:pt x="3745717" y="4069652"/>
                  </a:lnTo>
                  <a:lnTo>
                    <a:pt x="3060573" y="4069652"/>
                  </a:lnTo>
                  <a:close/>
                  <a:moveTo>
                    <a:pt x="2091671" y="4041666"/>
                  </a:moveTo>
                  <a:lnTo>
                    <a:pt x="2675884" y="4041666"/>
                  </a:lnTo>
                  <a:lnTo>
                    <a:pt x="2626675" y="4069652"/>
                  </a:lnTo>
                  <a:lnTo>
                    <a:pt x="2091990" y="4069652"/>
                  </a:lnTo>
                  <a:close/>
                  <a:moveTo>
                    <a:pt x="733955" y="4041666"/>
                  </a:moveTo>
                  <a:lnTo>
                    <a:pt x="954183" y="4041666"/>
                  </a:lnTo>
                  <a:lnTo>
                    <a:pt x="912906" y="4069652"/>
                  </a:lnTo>
                  <a:lnTo>
                    <a:pt x="714807" y="4069652"/>
                  </a:lnTo>
                  <a:close/>
                  <a:moveTo>
                    <a:pt x="5970699" y="3973088"/>
                  </a:moveTo>
                  <a:lnTo>
                    <a:pt x="6319109" y="3973088"/>
                  </a:lnTo>
                  <a:lnTo>
                    <a:pt x="6332578" y="3995947"/>
                  </a:lnTo>
                  <a:lnTo>
                    <a:pt x="6009138" y="3995947"/>
                  </a:lnTo>
                  <a:lnTo>
                    <a:pt x="5982300" y="3979324"/>
                  </a:lnTo>
                  <a:close/>
                  <a:moveTo>
                    <a:pt x="2968013" y="3973088"/>
                  </a:moveTo>
                  <a:lnTo>
                    <a:pt x="4963508" y="3973088"/>
                  </a:lnTo>
                  <a:lnTo>
                    <a:pt x="4939936" y="3994217"/>
                  </a:lnTo>
                  <a:lnTo>
                    <a:pt x="4938463" y="3995947"/>
                  </a:lnTo>
                  <a:lnTo>
                    <a:pt x="2991415" y="3995947"/>
                  </a:lnTo>
                  <a:close/>
                  <a:moveTo>
                    <a:pt x="2086853" y="3973088"/>
                  </a:moveTo>
                  <a:lnTo>
                    <a:pt x="2809935" y="3973088"/>
                  </a:lnTo>
                  <a:lnTo>
                    <a:pt x="2756575" y="3995947"/>
                  </a:lnTo>
                  <a:lnTo>
                    <a:pt x="2088975" y="3995947"/>
                  </a:lnTo>
                  <a:close/>
                  <a:moveTo>
                    <a:pt x="780877" y="3973088"/>
                  </a:moveTo>
                  <a:lnTo>
                    <a:pt x="1055331" y="3973088"/>
                  </a:lnTo>
                  <a:lnTo>
                    <a:pt x="1021616" y="3995947"/>
                  </a:lnTo>
                  <a:lnTo>
                    <a:pt x="765237" y="3995947"/>
                  </a:lnTo>
                  <a:close/>
                  <a:moveTo>
                    <a:pt x="5840329" y="3903012"/>
                  </a:moveTo>
                  <a:lnTo>
                    <a:pt x="6277835" y="3903012"/>
                  </a:lnTo>
                  <a:lnTo>
                    <a:pt x="6278113" y="3903510"/>
                  </a:lnTo>
                  <a:lnTo>
                    <a:pt x="6292171" y="3927369"/>
                  </a:lnTo>
                  <a:lnTo>
                    <a:pt x="5885643" y="3927369"/>
                  </a:lnTo>
                  <a:close/>
                  <a:moveTo>
                    <a:pt x="2074210" y="3903012"/>
                  </a:moveTo>
                  <a:lnTo>
                    <a:pt x="5050748" y="3903012"/>
                  </a:lnTo>
                  <a:lnTo>
                    <a:pt x="5015932" y="3927369"/>
                  </a:lnTo>
                  <a:lnTo>
                    <a:pt x="2921207" y="3927369"/>
                  </a:lnTo>
                  <a:lnTo>
                    <a:pt x="2919820" y="3926014"/>
                  </a:lnTo>
                  <a:lnTo>
                    <a:pt x="2916657" y="3927369"/>
                  </a:lnTo>
                  <a:lnTo>
                    <a:pt x="2079849" y="3927369"/>
                  </a:lnTo>
                  <a:close/>
                  <a:moveTo>
                    <a:pt x="828824" y="3903012"/>
                  </a:moveTo>
                  <a:lnTo>
                    <a:pt x="1161823" y="3903012"/>
                  </a:lnTo>
                  <a:lnTo>
                    <a:pt x="1124094" y="3927369"/>
                  </a:lnTo>
                  <a:lnTo>
                    <a:pt x="812160" y="3927369"/>
                  </a:lnTo>
                  <a:close/>
                  <a:moveTo>
                    <a:pt x="5646459" y="3829307"/>
                  </a:moveTo>
                  <a:lnTo>
                    <a:pt x="6236677" y="3829307"/>
                  </a:lnTo>
                  <a:lnTo>
                    <a:pt x="6252305" y="3857293"/>
                  </a:lnTo>
                  <a:lnTo>
                    <a:pt x="5736896" y="3857293"/>
                  </a:lnTo>
                  <a:lnTo>
                    <a:pt x="5733995" y="3856078"/>
                  </a:lnTo>
                  <a:close/>
                  <a:moveTo>
                    <a:pt x="2046572" y="3829307"/>
                  </a:moveTo>
                  <a:lnTo>
                    <a:pt x="5171585" y="3829307"/>
                  </a:lnTo>
                  <a:lnTo>
                    <a:pt x="5121119" y="3857293"/>
                  </a:lnTo>
                  <a:lnTo>
                    <a:pt x="2058719" y="3857293"/>
                  </a:lnTo>
                  <a:lnTo>
                    <a:pt x="2049222" y="3833753"/>
                  </a:lnTo>
                  <a:close/>
                  <a:moveTo>
                    <a:pt x="878765" y="3829307"/>
                  </a:moveTo>
                  <a:lnTo>
                    <a:pt x="1277763" y="3829307"/>
                  </a:lnTo>
                  <a:lnTo>
                    <a:pt x="1257924" y="3840972"/>
                  </a:lnTo>
                  <a:lnTo>
                    <a:pt x="1232643" y="3857293"/>
                  </a:lnTo>
                  <a:lnTo>
                    <a:pt x="860016" y="3857293"/>
                  </a:lnTo>
                  <a:close/>
                  <a:moveTo>
                    <a:pt x="2001337" y="3757417"/>
                  </a:moveTo>
                  <a:lnTo>
                    <a:pt x="6196531" y="3757417"/>
                  </a:lnTo>
                  <a:lnTo>
                    <a:pt x="6211146" y="3783588"/>
                  </a:lnTo>
                  <a:lnTo>
                    <a:pt x="2019322" y="3783588"/>
                  </a:lnTo>
                  <a:lnTo>
                    <a:pt x="2014097" y="3774823"/>
                  </a:lnTo>
                  <a:close/>
                  <a:moveTo>
                    <a:pt x="926928" y="3757417"/>
                  </a:moveTo>
                  <a:lnTo>
                    <a:pt x="1401997" y="3757417"/>
                  </a:lnTo>
                  <a:lnTo>
                    <a:pt x="1387828" y="3764591"/>
                  </a:lnTo>
                  <a:lnTo>
                    <a:pt x="1355520" y="3783588"/>
                  </a:lnTo>
                  <a:lnTo>
                    <a:pt x="909395" y="3783588"/>
                  </a:lnTo>
                  <a:close/>
                  <a:moveTo>
                    <a:pt x="1951184" y="3688839"/>
                  </a:moveTo>
                  <a:lnTo>
                    <a:pt x="6161205" y="3688839"/>
                  </a:lnTo>
                  <a:lnTo>
                    <a:pt x="6172284" y="3711698"/>
                  </a:lnTo>
                  <a:lnTo>
                    <a:pt x="1967819" y="3711698"/>
                  </a:lnTo>
                  <a:lnTo>
                    <a:pt x="1963825" y="3706251"/>
                  </a:lnTo>
                  <a:close/>
                  <a:moveTo>
                    <a:pt x="972873" y="3688839"/>
                  </a:moveTo>
                  <a:lnTo>
                    <a:pt x="1537442" y="3688839"/>
                  </a:lnTo>
                  <a:lnTo>
                    <a:pt x="1492294" y="3711698"/>
                  </a:lnTo>
                  <a:lnTo>
                    <a:pt x="957558" y="3711698"/>
                  </a:lnTo>
                  <a:close/>
                  <a:moveTo>
                    <a:pt x="1900636" y="3618763"/>
                  </a:moveTo>
                  <a:lnTo>
                    <a:pt x="6127243" y="3618763"/>
                  </a:lnTo>
                  <a:lnTo>
                    <a:pt x="6139048" y="3643120"/>
                  </a:lnTo>
                  <a:lnTo>
                    <a:pt x="1917992" y="3643120"/>
                  </a:lnTo>
                  <a:lnTo>
                    <a:pt x="1903354" y="3622958"/>
                  </a:lnTo>
                  <a:close/>
                  <a:moveTo>
                    <a:pt x="1019393" y="3618763"/>
                  </a:moveTo>
                  <a:lnTo>
                    <a:pt x="1694288" y="3618763"/>
                  </a:lnTo>
                  <a:lnTo>
                    <a:pt x="1633716" y="3643120"/>
                  </a:lnTo>
                  <a:lnTo>
                    <a:pt x="1003502" y="3643120"/>
                  </a:lnTo>
                  <a:lnTo>
                    <a:pt x="1017987" y="3621499"/>
                  </a:lnTo>
                  <a:close/>
                  <a:moveTo>
                    <a:pt x="1057263" y="3545058"/>
                  </a:moveTo>
                  <a:lnTo>
                    <a:pt x="6092383" y="3545058"/>
                  </a:lnTo>
                  <a:lnTo>
                    <a:pt x="6094720" y="3551655"/>
                  </a:lnTo>
                  <a:lnTo>
                    <a:pt x="6105086" y="3573044"/>
                  </a:lnTo>
                  <a:lnTo>
                    <a:pt x="1871014" y="3573044"/>
                  </a:lnTo>
                  <a:lnTo>
                    <a:pt x="1857986" y="3552937"/>
                  </a:lnTo>
                  <a:lnTo>
                    <a:pt x="1807983" y="3573044"/>
                  </a:lnTo>
                  <a:lnTo>
                    <a:pt x="1042884" y="3573044"/>
                  </a:lnTo>
                  <a:close/>
                  <a:moveTo>
                    <a:pt x="1092498" y="3476480"/>
                  </a:moveTo>
                  <a:lnTo>
                    <a:pt x="6068091" y="3476480"/>
                  </a:lnTo>
                  <a:lnTo>
                    <a:pt x="6076188" y="3499339"/>
                  </a:lnTo>
                  <a:lnTo>
                    <a:pt x="1080753" y="3499339"/>
                  </a:lnTo>
                  <a:close/>
                  <a:moveTo>
                    <a:pt x="1127732" y="3407902"/>
                  </a:moveTo>
                  <a:lnTo>
                    <a:pt x="6043798" y="3407902"/>
                  </a:lnTo>
                  <a:lnTo>
                    <a:pt x="6051895" y="3430761"/>
                  </a:lnTo>
                  <a:lnTo>
                    <a:pt x="1115988" y="3430761"/>
                  </a:lnTo>
                  <a:close/>
                  <a:moveTo>
                    <a:pt x="1151994" y="3337826"/>
                  </a:moveTo>
                  <a:lnTo>
                    <a:pt x="6018975" y="3337826"/>
                  </a:lnTo>
                  <a:lnTo>
                    <a:pt x="6027603" y="3362183"/>
                  </a:lnTo>
                  <a:lnTo>
                    <a:pt x="1144314" y="3362183"/>
                  </a:lnTo>
                  <a:close/>
                  <a:moveTo>
                    <a:pt x="1175234" y="3264121"/>
                  </a:moveTo>
                  <a:lnTo>
                    <a:pt x="6115217" y="3264121"/>
                  </a:lnTo>
                  <a:lnTo>
                    <a:pt x="6043627" y="3292107"/>
                  </a:lnTo>
                  <a:lnTo>
                    <a:pt x="1166410" y="3292107"/>
                  </a:lnTo>
                  <a:close/>
                  <a:moveTo>
                    <a:pt x="1188909" y="3192231"/>
                  </a:moveTo>
                  <a:lnTo>
                    <a:pt x="6264106" y="3192231"/>
                  </a:lnTo>
                  <a:lnTo>
                    <a:pt x="6210676" y="3218402"/>
                  </a:lnTo>
                  <a:lnTo>
                    <a:pt x="1185728" y="3218402"/>
                  </a:lnTo>
                  <a:close/>
                  <a:moveTo>
                    <a:pt x="1197244" y="3123653"/>
                  </a:moveTo>
                  <a:lnTo>
                    <a:pt x="6400521" y="3123653"/>
                  </a:lnTo>
                  <a:lnTo>
                    <a:pt x="6355434" y="3146512"/>
                  </a:lnTo>
                  <a:lnTo>
                    <a:pt x="1194466" y="3146512"/>
                  </a:lnTo>
                  <a:close/>
                  <a:moveTo>
                    <a:pt x="1175935" y="3053577"/>
                  </a:moveTo>
                  <a:lnTo>
                    <a:pt x="6559216" y="3053577"/>
                  </a:lnTo>
                  <a:lnTo>
                    <a:pt x="6502345" y="3077934"/>
                  </a:lnTo>
                  <a:lnTo>
                    <a:pt x="1202800" y="3077934"/>
                  </a:lnTo>
                  <a:lnTo>
                    <a:pt x="1203666" y="3070807"/>
                  </a:lnTo>
                  <a:close/>
                  <a:moveTo>
                    <a:pt x="1056504" y="2979872"/>
                  </a:moveTo>
                  <a:lnTo>
                    <a:pt x="6777182" y="2979872"/>
                  </a:lnTo>
                  <a:lnTo>
                    <a:pt x="6684845" y="3007858"/>
                  </a:lnTo>
                  <a:lnTo>
                    <a:pt x="1102350" y="3007858"/>
                  </a:lnTo>
                  <a:lnTo>
                    <a:pt x="1060010" y="2981552"/>
                  </a:lnTo>
                  <a:close/>
                  <a:moveTo>
                    <a:pt x="894685" y="2906167"/>
                  </a:moveTo>
                  <a:lnTo>
                    <a:pt x="7061861" y="2906167"/>
                  </a:lnTo>
                  <a:lnTo>
                    <a:pt x="7067391" y="2909922"/>
                  </a:lnTo>
                  <a:lnTo>
                    <a:pt x="6957736" y="2934153"/>
                  </a:lnTo>
                  <a:lnTo>
                    <a:pt x="961060" y="2934153"/>
                  </a:lnTo>
                  <a:lnTo>
                    <a:pt x="933439" y="2920922"/>
                  </a:lnTo>
                  <a:close/>
                  <a:moveTo>
                    <a:pt x="684926" y="2837589"/>
                  </a:moveTo>
                  <a:lnTo>
                    <a:pt x="6960859" y="2837589"/>
                  </a:lnTo>
                  <a:lnTo>
                    <a:pt x="6994526" y="2860448"/>
                  </a:lnTo>
                  <a:lnTo>
                    <a:pt x="763861" y="2860448"/>
                  </a:lnTo>
                  <a:lnTo>
                    <a:pt x="710485" y="2843870"/>
                  </a:lnTo>
                  <a:close/>
                  <a:moveTo>
                    <a:pt x="391916" y="2767513"/>
                  </a:moveTo>
                  <a:lnTo>
                    <a:pt x="6850574" y="2767513"/>
                  </a:lnTo>
                  <a:lnTo>
                    <a:pt x="6890417" y="2791870"/>
                  </a:lnTo>
                  <a:lnTo>
                    <a:pt x="498878" y="2791870"/>
                  </a:lnTo>
                  <a:lnTo>
                    <a:pt x="486432" y="2788812"/>
                  </a:lnTo>
                  <a:close/>
                  <a:moveTo>
                    <a:pt x="100211" y="2693808"/>
                  </a:moveTo>
                  <a:lnTo>
                    <a:pt x="6727752" y="2693808"/>
                  </a:lnTo>
                  <a:lnTo>
                    <a:pt x="6770298" y="2718438"/>
                  </a:lnTo>
                  <a:lnTo>
                    <a:pt x="6775788" y="2721794"/>
                  </a:lnTo>
                  <a:lnTo>
                    <a:pt x="198626" y="2721794"/>
                  </a:lnTo>
                  <a:lnTo>
                    <a:pt x="150200" y="2709234"/>
                  </a:lnTo>
                  <a:close/>
                  <a:moveTo>
                    <a:pt x="145925" y="2621918"/>
                  </a:moveTo>
                  <a:lnTo>
                    <a:pt x="6603569" y="2621918"/>
                  </a:lnTo>
                  <a:lnTo>
                    <a:pt x="6648777" y="2648089"/>
                  </a:lnTo>
                  <a:lnTo>
                    <a:pt x="92743" y="2648089"/>
                  </a:lnTo>
                  <a:close/>
                  <a:moveTo>
                    <a:pt x="303766" y="2553340"/>
                  </a:moveTo>
                  <a:lnTo>
                    <a:pt x="6486709" y="2553340"/>
                  </a:lnTo>
                  <a:lnTo>
                    <a:pt x="6525031" y="2576199"/>
                  </a:lnTo>
                  <a:lnTo>
                    <a:pt x="250913" y="2576199"/>
                  </a:lnTo>
                  <a:close/>
                  <a:moveTo>
                    <a:pt x="464657" y="2483264"/>
                  </a:moveTo>
                  <a:lnTo>
                    <a:pt x="6369230" y="2483264"/>
                  </a:lnTo>
                  <a:lnTo>
                    <a:pt x="6410063" y="2507621"/>
                  </a:lnTo>
                  <a:lnTo>
                    <a:pt x="408904" y="2507621"/>
                  </a:lnTo>
                  <a:close/>
                  <a:moveTo>
                    <a:pt x="623395" y="2409559"/>
                  </a:moveTo>
                  <a:lnTo>
                    <a:pt x="6257511" y="2409559"/>
                  </a:lnTo>
                  <a:lnTo>
                    <a:pt x="6299897" y="2437545"/>
                  </a:lnTo>
                  <a:lnTo>
                    <a:pt x="567316" y="2437545"/>
                  </a:lnTo>
                  <a:close/>
                  <a:moveTo>
                    <a:pt x="746637" y="2338418"/>
                  </a:moveTo>
                  <a:lnTo>
                    <a:pt x="6157969" y="2338418"/>
                  </a:lnTo>
                  <a:lnTo>
                    <a:pt x="6190608" y="2363840"/>
                  </a:lnTo>
                  <a:lnTo>
                    <a:pt x="704302" y="2363840"/>
                  </a:lnTo>
                  <a:close/>
                  <a:moveTo>
                    <a:pt x="844888" y="2269840"/>
                  </a:moveTo>
                  <a:lnTo>
                    <a:pt x="6069921" y="2269840"/>
                  </a:lnTo>
                  <a:lnTo>
                    <a:pt x="6099270" y="2292699"/>
                  </a:lnTo>
                  <a:lnTo>
                    <a:pt x="815920" y="2292699"/>
                  </a:lnTo>
                  <a:close/>
                  <a:moveTo>
                    <a:pt x="920798" y="2199764"/>
                  </a:moveTo>
                  <a:lnTo>
                    <a:pt x="5993971" y="2199764"/>
                  </a:lnTo>
                  <a:lnTo>
                    <a:pt x="6018942" y="2224121"/>
                  </a:lnTo>
                  <a:lnTo>
                    <a:pt x="902822" y="2224121"/>
                  </a:lnTo>
                  <a:lnTo>
                    <a:pt x="928165" y="2204121"/>
                  </a:lnTo>
                  <a:close/>
                  <a:moveTo>
                    <a:pt x="790377" y="2126059"/>
                  </a:moveTo>
                  <a:lnTo>
                    <a:pt x="5918409" y="2126059"/>
                  </a:lnTo>
                  <a:lnTo>
                    <a:pt x="5947100" y="2154045"/>
                  </a:lnTo>
                  <a:lnTo>
                    <a:pt x="843486" y="2154045"/>
                  </a:lnTo>
                  <a:lnTo>
                    <a:pt x="815418" y="2137446"/>
                  </a:lnTo>
                  <a:close/>
                  <a:moveTo>
                    <a:pt x="632285" y="2054169"/>
                  </a:moveTo>
                  <a:lnTo>
                    <a:pt x="5987811" y="2054169"/>
                  </a:lnTo>
                  <a:lnTo>
                    <a:pt x="5955993" y="2080340"/>
                  </a:lnTo>
                  <a:lnTo>
                    <a:pt x="689837" y="2080340"/>
                  </a:lnTo>
                  <a:close/>
                  <a:moveTo>
                    <a:pt x="449865" y="1985591"/>
                  </a:moveTo>
                  <a:lnTo>
                    <a:pt x="6108038" y="1985591"/>
                  </a:lnTo>
                  <a:lnTo>
                    <a:pt x="6079947" y="1997411"/>
                  </a:lnTo>
                  <a:lnTo>
                    <a:pt x="6060251" y="2008450"/>
                  </a:lnTo>
                  <a:lnTo>
                    <a:pt x="512879" y="2008450"/>
                  </a:lnTo>
                  <a:close/>
                  <a:moveTo>
                    <a:pt x="237197" y="1915515"/>
                  </a:moveTo>
                  <a:lnTo>
                    <a:pt x="6331242" y="1915515"/>
                  </a:lnTo>
                  <a:lnTo>
                    <a:pt x="6328296" y="1916095"/>
                  </a:lnTo>
                  <a:lnTo>
                    <a:pt x="6244687" y="1939872"/>
                  </a:lnTo>
                  <a:lnTo>
                    <a:pt x="311298" y="1939872"/>
                  </a:lnTo>
                  <a:lnTo>
                    <a:pt x="276245" y="1928371"/>
                  </a:lnTo>
                  <a:close/>
                  <a:moveTo>
                    <a:pt x="23098" y="1841810"/>
                  </a:moveTo>
                  <a:lnTo>
                    <a:pt x="6739785" y="1841810"/>
                  </a:lnTo>
                  <a:lnTo>
                    <a:pt x="6692214" y="1851390"/>
                  </a:lnTo>
                  <a:lnTo>
                    <a:pt x="6582932" y="1869796"/>
                  </a:lnTo>
                  <a:lnTo>
                    <a:pt x="99515" y="1869796"/>
                  </a:lnTo>
                  <a:close/>
                  <a:moveTo>
                    <a:pt x="84134" y="1768105"/>
                  </a:moveTo>
                  <a:lnTo>
                    <a:pt x="6850997" y="1768105"/>
                  </a:lnTo>
                  <a:lnTo>
                    <a:pt x="6924732" y="1796091"/>
                  </a:lnTo>
                  <a:lnTo>
                    <a:pt x="0" y="1796091"/>
                  </a:lnTo>
                  <a:close/>
                  <a:moveTo>
                    <a:pt x="324403" y="1699527"/>
                  </a:moveTo>
                  <a:lnTo>
                    <a:pt x="6615663" y="1699527"/>
                  </a:lnTo>
                  <a:lnTo>
                    <a:pt x="6697402" y="1719699"/>
                  </a:lnTo>
                  <a:lnTo>
                    <a:pt x="6706769" y="1722386"/>
                  </a:lnTo>
                  <a:lnTo>
                    <a:pt x="244055" y="1722386"/>
                  </a:lnTo>
                  <a:close/>
                  <a:moveTo>
                    <a:pt x="567889" y="1629451"/>
                  </a:moveTo>
                  <a:lnTo>
                    <a:pt x="6364094" y="1629451"/>
                  </a:lnTo>
                  <a:lnTo>
                    <a:pt x="6377238" y="1634608"/>
                  </a:lnTo>
                  <a:lnTo>
                    <a:pt x="6441339" y="1653808"/>
                  </a:lnTo>
                  <a:lnTo>
                    <a:pt x="483331" y="1653808"/>
                  </a:lnTo>
                  <a:close/>
                  <a:moveTo>
                    <a:pt x="775816" y="1555746"/>
                  </a:moveTo>
                  <a:lnTo>
                    <a:pt x="6200658" y="1555746"/>
                  </a:lnTo>
                  <a:lnTo>
                    <a:pt x="6253513" y="1583732"/>
                  </a:lnTo>
                  <a:lnTo>
                    <a:pt x="706919" y="1583732"/>
                  </a:lnTo>
                  <a:lnTo>
                    <a:pt x="717905" y="1580016"/>
                  </a:lnTo>
                  <a:close/>
                  <a:moveTo>
                    <a:pt x="934769" y="1483856"/>
                  </a:moveTo>
                  <a:lnTo>
                    <a:pt x="6090128" y="1483856"/>
                  </a:lnTo>
                  <a:lnTo>
                    <a:pt x="6126941" y="1510027"/>
                  </a:lnTo>
                  <a:lnTo>
                    <a:pt x="884903" y="1510027"/>
                  </a:lnTo>
                  <a:lnTo>
                    <a:pt x="898996" y="1504121"/>
                  </a:lnTo>
                  <a:close/>
                  <a:moveTo>
                    <a:pt x="1055825" y="1415278"/>
                  </a:moveTo>
                  <a:lnTo>
                    <a:pt x="6008947" y="1415278"/>
                  </a:lnTo>
                  <a:lnTo>
                    <a:pt x="6033351" y="1438137"/>
                  </a:lnTo>
                  <a:lnTo>
                    <a:pt x="1015474" y="1438137"/>
                  </a:lnTo>
                  <a:close/>
                  <a:moveTo>
                    <a:pt x="1055338" y="1345202"/>
                  </a:moveTo>
                  <a:lnTo>
                    <a:pt x="5962210" y="1345202"/>
                  </a:lnTo>
                  <a:lnTo>
                    <a:pt x="5950352" y="1360394"/>
                  </a:lnTo>
                  <a:lnTo>
                    <a:pt x="5960137" y="1369559"/>
                  </a:lnTo>
                  <a:lnTo>
                    <a:pt x="1061843" y="1369559"/>
                  </a:lnTo>
                  <a:close/>
                  <a:moveTo>
                    <a:pt x="1035655" y="1271497"/>
                  </a:moveTo>
                  <a:lnTo>
                    <a:pt x="6019738" y="1271497"/>
                  </a:lnTo>
                  <a:lnTo>
                    <a:pt x="5997894" y="1299483"/>
                  </a:lnTo>
                  <a:lnTo>
                    <a:pt x="1043128" y="1299483"/>
                  </a:lnTo>
                  <a:close/>
                  <a:moveTo>
                    <a:pt x="1010416" y="1202919"/>
                  </a:moveTo>
                  <a:lnTo>
                    <a:pt x="6070077" y="1202919"/>
                  </a:lnTo>
                  <a:lnTo>
                    <a:pt x="6054964" y="1225778"/>
                  </a:lnTo>
                  <a:lnTo>
                    <a:pt x="1019197" y="1225778"/>
                  </a:lnTo>
                  <a:close/>
                  <a:moveTo>
                    <a:pt x="984079" y="1134341"/>
                  </a:moveTo>
                  <a:lnTo>
                    <a:pt x="6115417" y="1134341"/>
                  </a:lnTo>
                  <a:lnTo>
                    <a:pt x="6100304" y="1157200"/>
                  </a:lnTo>
                  <a:lnTo>
                    <a:pt x="992858" y="1157200"/>
                  </a:lnTo>
                  <a:close/>
                  <a:moveTo>
                    <a:pt x="950650" y="1064265"/>
                  </a:moveTo>
                  <a:lnTo>
                    <a:pt x="6159250" y="1064265"/>
                  </a:lnTo>
                  <a:lnTo>
                    <a:pt x="6144470" y="1088622"/>
                  </a:lnTo>
                  <a:lnTo>
                    <a:pt x="962963" y="1088622"/>
                  </a:lnTo>
                  <a:close/>
                  <a:moveTo>
                    <a:pt x="913387" y="990560"/>
                  </a:moveTo>
                  <a:lnTo>
                    <a:pt x="5107938" y="990560"/>
                  </a:lnTo>
                  <a:lnTo>
                    <a:pt x="5119111" y="993473"/>
                  </a:lnTo>
                  <a:lnTo>
                    <a:pt x="5128499" y="990560"/>
                  </a:lnTo>
                  <a:lnTo>
                    <a:pt x="6204157" y="990560"/>
                  </a:lnTo>
                  <a:lnTo>
                    <a:pt x="6201072" y="995339"/>
                  </a:lnTo>
                  <a:lnTo>
                    <a:pt x="6186991" y="1018546"/>
                  </a:lnTo>
                  <a:lnTo>
                    <a:pt x="927536" y="1018546"/>
                  </a:lnTo>
                  <a:close/>
                  <a:moveTo>
                    <a:pt x="5359063" y="918670"/>
                  </a:moveTo>
                  <a:lnTo>
                    <a:pt x="6250558" y="918670"/>
                  </a:lnTo>
                  <a:lnTo>
                    <a:pt x="6233666" y="944841"/>
                  </a:lnTo>
                  <a:lnTo>
                    <a:pt x="5275854" y="944841"/>
                  </a:lnTo>
                  <a:lnTo>
                    <a:pt x="5353562" y="920731"/>
                  </a:lnTo>
                  <a:close/>
                  <a:moveTo>
                    <a:pt x="877042" y="918670"/>
                  </a:moveTo>
                  <a:lnTo>
                    <a:pt x="4997696" y="918670"/>
                  </a:lnTo>
                  <a:lnTo>
                    <a:pt x="5018771" y="944841"/>
                  </a:lnTo>
                  <a:lnTo>
                    <a:pt x="890273" y="944841"/>
                  </a:lnTo>
                  <a:close/>
                  <a:moveTo>
                    <a:pt x="5542100" y="850092"/>
                  </a:moveTo>
                  <a:lnTo>
                    <a:pt x="6294821" y="850092"/>
                  </a:lnTo>
                  <a:lnTo>
                    <a:pt x="6280067" y="872951"/>
                  </a:lnTo>
                  <a:lnTo>
                    <a:pt x="5481089" y="872951"/>
                  </a:lnTo>
                  <a:close/>
                  <a:moveTo>
                    <a:pt x="842372" y="850092"/>
                  </a:moveTo>
                  <a:lnTo>
                    <a:pt x="4969763" y="850092"/>
                  </a:lnTo>
                  <a:lnTo>
                    <a:pt x="4978413" y="872951"/>
                  </a:lnTo>
                  <a:lnTo>
                    <a:pt x="853929" y="872951"/>
                  </a:lnTo>
                  <a:close/>
                  <a:moveTo>
                    <a:pt x="5711491" y="780016"/>
                  </a:moveTo>
                  <a:lnTo>
                    <a:pt x="6348094" y="780016"/>
                  </a:lnTo>
                  <a:lnTo>
                    <a:pt x="6329481" y="804373"/>
                  </a:lnTo>
                  <a:lnTo>
                    <a:pt x="5653339" y="804373"/>
                  </a:lnTo>
                  <a:close/>
                  <a:moveTo>
                    <a:pt x="803382" y="780016"/>
                  </a:moveTo>
                  <a:lnTo>
                    <a:pt x="4956194" y="780016"/>
                  </a:lnTo>
                  <a:lnTo>
                    <a:pt x="4959099" y="804373"/>
                  </a:lnTo>
                  <a:lnTo>
                    <a:pt x="817450" y="804373"/>
                  </a:lnTo>
                  <a:close/>
                  <a:moveTo>
                    <a:pt x="5877384" y="706311"/>
                  </a:moveTo>
                  <a:lnTo>
                    <a:pt x="6406902" y="706311"/>
                  </a:lnTo>
                  <a:lnTo>
                    <a:pt x="6388808" y="726738"/>
                  </a:lnTo>
                  <a:lnTo>
                    <a:pt x="6383032" y="734297"/>
                  </a:lnTo>
                  <a:lnTo>
                    <a:pt x="5816330" y="734297"/>
                  </a:lnTo>
                  <a:close/>
                  <a:moveTo>
                    <a:pt x="1648260" y="706311"/>
                  </a:moveTo>
                  <a:lnTo>
                    <a:pt x="4949826" y="706311"/>
                  </a:lnTo>
                  <a:lnTo>
                    <a:pt x="4949701" y="725579"/>
                  </a:lnTo>
                  <a:lnTo>
                    <a:pt x="4950741" y="734297"/>
                  </a:lnTo>
                  <a:lnTo>
                    <a:pt x="1639609" y="734297"/>
                  </a:lnTo>
                  <a:close/>
                  <a:moveTo>
                    <a:pt x="760813" y="706311"/>
                  </a:moveTo>
                  <a:lnTo>
                    <a:pt x="1419724" y="706311"/>
                  </a:lnTo>
                  <a:lnTo>
                    <a:pt x="1475631" y="723361"/>
                  </a:lnTo>
                  <a:lnTo>
                    <a:pt x="1536180" y="734297"/>
                  </a:lnTo>
                  <a:lnTo>
                    <a:pt x="776976" y="734297"/>
                  </a:lnTo>
                  <a:close/>
                  <a:moveTo>
                    <a:pt x="6038179" y="632606"/>
                  </a:moveTo>
                  <a:lnTo>
                    <a:pt x="6472191" y="632606"/>
                  </a:lnTo>
                  <a:lnTo>
                    <a:pt x="6447401" y="660592"/>
                  </a:lnTo>
                  <a:lnTo>
                    <a:pt x="5977125" y="660592"/>
                  </a:lnTo>
                  <a:close/>
                  <a:moveTo>
                    <a:pt x="2389714" y="632606"/>
                  </a:moveTo>
                  <a:lnTo>
                    <a:pt x="4950754" y="632606"/>
                  </a:lnTo>
                  <a:lnTo>
                    <a:pt x="4950271" y="637877"/>
                  </a:lnTo>
                  <a:lnTo>
                    <a:pt x="4950123" y="660592"/>
                  </a:lnTo>
                  <a:lnTo>
                    <a:pt x="2346521" y="660592"/>
                  </a:lnTo>
                  <a:lnTo>
                    <a:pt x="2383901" y="638701"/>
                  </a:lnTo>
                  <a:close/>
                  <a:moveTo>
                    <a:pt x="1669379" y="632606"/>
                  </a:moveTo>
                  <a:lnTo>
                    <a:pt x="2202905" y="632606"/>
                  </a:lnTo>
                  <a:lnTo>
                    <a:pt x="2241530" y="660592"/>
                  </a:lnTo>
                  <a:lnTo>
                    <a:pt x="1662391" y="660592"/>
                  </a:lnTo>
                  <a:lnTo>
                    <a:pt x="1667764" y="643209"/>
                  </a:lnTo>
                  <a:close/>
                  <a:moveTo>
                    <a:pt x="718244" y="632606"/>
                  </a:moveTo>
                  <a:lnTo>
                    <a:pt x="1219761" y="632606"/>
                  </a:lnTo>
                  <a:lnTo>
                    <a:pt x="1219762" y="632607"/>
                  </a:lnTo>
                  <a:lnTo>
                    <a:pt x="1288570" y="660592"/>
                  </a:lnTo>
                  <a:lnTo>
                    <a:pt x="734407" y="660592"/>
                  </a:lnTo>
                  <a:close/>
                  <a:moveTo>
                    <a:pt x="6187550" y="564028"/>
                  </a:moveTo>
                  <a:lnTo>
                    <a:pt x="6539036" y="564028"/>
                  </a:lnTo>
                  <a:lnTo>
                    <a:pt x="6516551" y="586887"/>
                  </a:lnTo>
                  <a:lnTo>
                    <a:pt x="6137920" y="586887"/>
                  </a:lnTo>
                  <a:lnTo>
                    <a:pt x="6179673" y="567748"/>
                  </a:lnTo>
                  <a:close/>
                  <a:moveTo>
                    <a:pt x="4497942" y="564028"/>
                  </a:moveTo>
                  <a:lnTo>
                    <a:pt x="4957048" y="564028"/>
                  </a:lnTo>
                  <a:lnTo>
                    <a:pt x="4954950" y="586887"/>
                  </a:lnTo>
                  <a:lnTo>
                    <a:pt x="4413006" y="586887"/>
                  </a:lnTo>
                  <a:lnTo>
                    <a:pt x="4447881" y="581419"/>
                  </a:lnTo>
                  <a:close/>
                  <a:moveTo>
                    <a:pt x="2451140" y="564028"/>
                  </a:moveTo>
                  <a:lnTo>
                    <a:pt x="3180890" y="564028"/>
                  </a:lnTo>
                  <a:lnTo>
                    <a:pt x="3242097" y="570979"/>
                  </a:lnTo>
                  <a:cubicBezTo>
                    <a:pt x="3280353" y="573528"/>
                    <a:pt x="3322040" y="574607"/>
                    <a:pt x="3367512" y="574063"/>
                  </a:cubicBezTo>
                  <a:lnTo>
                    <a:pt x="3397205" y="564028"/>
                  </a:lnTo>
                  <a:lnTo>
                    <a:pt x="4146502" y="564028"/>
                  </a:lnTo>
                  <a:lnTo>
                    <a:pt x="4157734" y="571127"/>
                  </a:lnTo>
                  <a:lnTo>
                    <a:pt x="4205391" y="586887"/>
                  </a:lnTo>
                  <a:lnTo>
                    <a:pt x="2433315" y="586887"/>
                  </a:lnTo>
                  <a:lnTo>
                    <a:pt x="2444703" y="574946"/>
                  </a:lnTo>
                  <a:close/>
                  <a:moveTo>
                    <a:pt x="1679824" y="564028"/>
                  </a:moveTo>
                  <a:lnTo>
                    <a:pt x="2126614" y="564028"/>
                  </a:lnTo>
                  <a:lnTo>
                    <a:pt x="2150773" y="586887"/>
                  </a:lnTo>
                  <a:lnTo>
                    <a:pt x="1676342" y="586887"/>
                  </a:lnTo>
                  <a:close/>
                  <a:moveTo>
                    <a:pt x="678635" y="564028"/>
                  </a:moveTo>
                  <a:lnTo>
                    <a:pt x="1083837" y="564028"/>
                  </a:lnTo>
                  <a:lnTo>
                    <a:pt x="1129144" y="586887"/>
                  </a:lnTo>
                  <a:lnTo>
                    <a:pt x="691838" y="586887"/>
                  </a:lnTo>
                  <a:close/>
                  <a:moveTo>
                    <a:pt x="6335921" y="493952"/>
                  </a:moveTo>
                  <a:lnTo>
                    <a:pt x="6612160" y="493952"/>
                  </a:lnTo>
                  <a:lnTo>
                    <a:pt x="6586164" y="518309"/>
                  </a:lnTo>
                  <a:lnTo>
                    <a:pt x="6284350" y="518309"/>
                  </a:lnTo>
                  <a:close/>
                  <a:moveTo>
                    <a:pt x="4637725" y="493952"/>
                  </a:moveTo>
                  <a:lnTo>
                    <a:pt x="4963479" y="493952"/>
                  </a:lnTo>
                  <a:lnTo>
                    <a:pt x="4961244" y="518309"/>
                  </a:lnTo>
                  <a:lnTo>
                    <a:pt x="4601064" y="518309"/>
                  </a:lnTo>
                  <a:close/>
                  <a:moveTo>
                    <a:pt x="3562616" y="493952"/>
                  </a:moveTo>
                  <a:lnTo>
                    <a:pt x="4061595" y="493952"/>
                  </a:lnTo>
                  <a:lnTo>
                    <a:pt x="4063757" y="496954"/>
                  </a:lnTo>
                  <a:lnTo>
                    <a:pt x="4085640" y="518309"/>
                  </a:lnTo>
                  <a:lnTo>
                    <a:pt x="3517405" y="518309"/>
                  </a:lnTo>
                  <a:close/>
                  <a:moveTo>
                    <a:pt x="2491140" y="493952"/>
                  </a:moveTo>
                  <a:lnTo>
                    <a:pt x="2954879" y="493952"/>
                  </a:lnTo>
                  <a:lnTo>
                    <a:pt x="2980845" y="512446"/>
                  </a:lnTo>
                  <a:lnTo>
                    <a:pt x="2996162" y="518309"/>
                  </a:lnTo>
                  <a:lnTo>
                    <a:pt x="2478094" y="518309"/>
                  </a:lnTo>
                  <a:lnTo>
                    <a:pt x="2488750" y="500236"/>
                  </a:lnTo>
                  <a:close/>
                  <a:moveTo>
                    <a:pt x="1682909" y="493952"/>
                  </a:moveTo>
                  <a:lnTo>
                    <a:pt x="2052551" y="493952"/>
                  </a:lnTo>
                  <a:lnTo>
                    <a:pt x="2078294" y="518309"/>
                  </a:lnTo>
                  <a:lnTo>
                    <a:pt x="1682315" y="518309"/>
                  </a:lnTo>
                  <a:close/>
                  <a:moveTo>
                    <a:pt x="639857" y="493952"/>
                  </a:moveTo>
                  <a:lnTo>
                    <a:pt x="955858" y="493952"/>
                  </a:lnTo>
                  <a:lnTo>
                    <a:pt x="998584" y="518309"/>
                  </a:lnTo>
                  <a:lnTo>
                    <a:pt x="653049" y="518309"/>
                  </a:lnTo>
                  <a:close/>
                  <a:moveTo>
                    <a:pt x="6494339" y="420247"/>
                  </a:moveTo>
                  <a:lnTo>
                    <a:pt x="6693601" y="420247"/>
                  </a:lnTo>
                  <a:lnTo>
                    <a:pt x="6661478" y="448233"/>
                  </a:lnTo>
                  <a:lnTo>
                    <a:pt x="6433886" y="448233"/>
                  </a:lnTo>
                  <a:close/>
                  <a:moveTo>
                    <a:pt x="4719354" y="420247"/>
                  </a:moveTo>
                  <a:lnTo>
                    <a:pt x="4973148" y="420247"/>
                  </a:lnTo>
                  <a:lnTo>
                    <a:pt x="4969071" y="448233"/>
                  </a:lnTo>
                  <a:lnTo>
                    <a:pt x="4692053" y="448233"/>
                  </a:lnTo>
                  <a:close/>
                  <a:moveTo>
                    <a:pt x="3668782" y="420247"/>
                  </a:moveTo>
                  <a:lnTo>
                    <a:pt x="4010206" y="420247"/>
                  </a:lnTo>
                  <a:lnTo>
                    <a:pt x="4015555" y="430013"/>
                  </a:lnTo>
                  <a:lnTo>
                    <a:pt x="4028675" y="448233"/>
                  </a:lnTo>
                  <a:lnTo>
                    <a:pt x="3635399" y="448233"/>
                  </a:lnTo>
                  <a:close/>
                  <a:moveTo>
                    <a:pt x="2519177" y="420247"/>
                  </a:moveTo>
                  <a:lnTo>
                    <a:pt x="2864926" y="420247"/>
                  </a:lnTo>
                  <a:lnTo>
                    <a:pt x="2881211" y="441482"/>
                  </a:lnTo>
                  <a:lnTo>
                    <a:pt x="2890690" y="448233"/>
                  </a:lnTo>
                  <a:lnTo>
                    <a:pt x="2508531" y="448233"/>
                  </a:lnTo>
                  <a:close/>
                  <a:moveTo>
                    <a:pt x="1678179" y="420247"/>
                  </a:moveTo>
                  <a:lnTo>
                    <a:pt x="1985398" y="420247"/>
                  </a:lnTo>
                  <a:lnTo>
                    <a:pt x="2009229" y="448233"/>
                  </a:lnTo>
                  <a:lnTo>
                    <a:pt x="1681388" y="448233"/>
                  </a:lnTo>
                  <a:close/>
                  <a:moveTo>
                    <a:pt x="599942" y="420247"/>
                  </a:moveTo>
                  <a:lnTo>
                    <a:pt x="826421" y="420247"/>
                  </a:lnTo>
                  <a:lnTo>
                    <a:pt x="864782" y="442031"/>
                  </a:lnTo>
                  <a:lnTo>
                    <a:pt x="875660" y="448233"/>
                  </a:lnTo>
                  <a:lnTo>
                    <a:pt x="615098" y="448233"/>
                  </a:lnTo>
                  <a:close/>
                  <a:moveTo>
                    <a:pt x="6654934" y="348357"/>
                  </a:moveTo>
                  <a:lnTo>
                    <a:pt x="6776793" y="348357"/>
                  </a:lnTo>
                  <a:lnTo>
                    <a:pt x="6765941" y="357225"/>
                  </a:lnTo>
                  <a:lnTo>
                    <a:pt x="6746080" y="374528"/>
                  </a:lnTo>
                  <a:lnTo>
                    <a:pt x="6595003" y="374528"/>
                  </a:lnTo>
                  <a:close/>
                  <a:moveTo>
                    <a:pt x="4778459" y="348357"/>
                  </a:moveTo>
                  <a:lnTo>
                    <a:pt x="4983623" y="348357"/>
                  </a:lnTo>
                  <a:lnTo>
                    <a:pt x="4979810" y="374528"/>
                  </a:lnTo>
                  <a:lnTo>
                    <a:pt x="4758897" y="374528"/>
                  </a:lnTo>
                  <a:close/>
                  <a:moveTo>
                    <a:pt x="3722156" y="348357"/>
                  </a:moveTo>
                  <a:lnTo>
                    <a:pt x="3970829" y="348357"/>
                  </a:lnTo>
                  <a:lnTo>
                    <a:pt x="3985164" y="374528"/>
                  </a:lnTo>
                  <a:lnTo>
                    <a:pt x="3704121" y="374528"/>
                  </a:lnTo>
                  <a:close/>
                  <a:moveTo>
                    <a:pt x="2537869" y="348357"/>
                  </a:moveTo>
                  <a:lnTo>
                    <a:pt x="2820061" y="348357"/>
                  </a:lnTo>
                  <a:lnTo>
                    <a:pt x="2833356" y="374528"/>
                  </a:lnTo>
                  <a:lnTo>
                    <a:pt x="2531197" y="374528"/>
                  </a:lnTo>
                  <a:close/>
                  <a:moveTo>
                    <a:pt x="1669936" y="348357"/>
                  </a:moveTo>
                  <a:lnTo>
                    <a:pt x="1924183" y="348357"/>
                  </a:lnTo>
                  <a:lnTo>
                    <a:pt x="1946468" y="374528"/>
                  </a:lnTo>
                  <a:lnTo>
                    <a:pt x="1672937" y="374528"/>
                  </a:lnTo>
                  <a:close/>
                  <a:moveTo>
                    <a:pt x="561007" y="348357"/>
                  </a:moveTo>
                  <a:lnTo>
                    <a:pt x="699825" y="348357"/>
                  </a:lnTo>
                  <a:lnTo>
                    <a:pt x="745911" y="374528"/>
                  </a:lnTo>
                  <a:lnTo>
                    <a:pt x="575181" y="374528"/>
                  </a:lnTo>
                  <a:close/>
                  <a:moveTo>
                    <a:pt x="6821376" y="279780"/>
                  </a:moveTo>
                  <a:lnTo>
                    <a:pt x="6860711" y="279780"/>
                  </a:lnTo>
                  <a:lnTo>
                    <a:pt x="6832739" y="302639"/>
                  </a:lnTo>
                  <a:lnTo>
                    <a:pt x="6762559" y="302639"/>
                  </a:lnTo>
                  <a:close/>
                  <a:moveTo>
                    <a:pt x="4828247" y="279780"/>
                  </a:moveTo>
                  <a:lnTo>
                    <a:pt x="4993720" y="279780"/>
                  </a:lnTo>
                  <a:lnTo>
                    <a:pt x="4990310" y="302639"/>
                  </a:lnTo>
                  <a:lnTo>
                    <a:pt x="4812350" y="302639"/>
                  </a:lnTo>
                  <a:close/>
                  <a:moveTo>
                    <a:pt x="3751566" y="279780"/>
                  </a:moveTo>
                  <a:lnTo>
                    <a:pt x="3933266" y="279780"/>
                  </a:lnTo>
                  <a:lnTo>
                    <a:pt x="3945787" y="302639"/>
                  </a:lnTo>
                  <a:lnTo>
                    <a:pt x="3742034" y="302639"/>
                  </a:lnTo>
                  <a:close/>
                  <a:moveTo>
                    <a:pt x="2554232" y="279780"/>
                  </a:moveTo>
                  <a:lnTo>
                    <a:pt x="2793228" y="279780"/>
                  </a:lnTo>
                  <a:lnTo>
                    <a:pt x="2801173" y="302639"/>
                  </a:lnTo>
                  <a:lnTo>
                    <a:pt x="2549365" y="302639"/>
                  </a:lnTo>
                  <a:close/>
                  <a:moveTo>
                    <a:pt x="1660415" y="279780"/>
                  </a:moveTo>
                  <a:lnTo>
                    <a:pt x="1867484" y="279780"/>
                  </a:lnTo>
                  <a:lnTo>
                    <a:pt x="1885617" y="302639"/>
                  </a:lnTo>
                  <a:lnTo>
                    <a:pt x="1664687" y="302639"/>
                  </a:lnTo>
                  <a:close/>
                  <a:moveTo>
                    <a:pt x="523867" y="279780"/>
                  </a:moveTo>
                  <a:lnTo>
                    <a:pt x="563631" y="279780"/>
                  </a:lnTo>
                  <a:lnTo>
                    <a:pt x="609508" y="302639"/>
                  </a:lnTo>
                  <a:lnTo>
                    <a:pt x="536247" y="302639"/>
                  </a:lnTo>
                  <a:close/>
                  <a:moveTo>
                    <a:pt x="4876980" y="209704"/>
                  </a:moveTo>
                  <a:lnTo>
                    <a:pt x="5004174" y="209704"/>
                  </a:lnTo>
                  <a:lnTo>
                    <a:pt x="5000541" y="234061"/>
                  </a:lnTo>
                  <a:lnTo>
                    <a:pt x="4860041" y="234061"/>
                  </a:lnTo>
                  <a:close/>
                  <a:moveTo>
                    <a:pt x="3785453" y="209704"/>
                  </a:moveTo>
                  <a:lnTo>
                    <a:pt x="3891192" y="209704"/>
                  </a:lnTo>
                  <a:lnTo>
                    <a:pt x="3905824" y="234061"/>
                  </a:lnTo>
                  <a:lnTo>
                    <a:pt x="3772029" y="234061"/>
                  </a:lnTo>
                  <a:close/>
                  <a:moveTo>
                    <a:pt x="2569152" y="209704"/>
                  </a:moveTo>
                  <a:lnTo>
                    <a:pt x="2769601" y="209704"/>
                  </a:lnTo>
                  <a:lnTo>
                    <a:pt x="2777414" y="234061"/>
                  </a:lnTo>
                  <a:lnTo>
                    <a:pt x="2563966" y="234061"/>
                  </a:lnTo>
                  <a:close/>
                  <a:moveTo>
                    <a:pt x="1647319" y="209704"/>
                  </a:moveTo>
                  <a:lnTo>
                    <a:pt x="1811894" y="209704"/>
                  </a:lnTo>
                  <a:lnTo>
                    <a:pt x="1831216" y="234061"/>
                  </a:lnTo>
                  <a:lnTo>
                    <a:pt x="1651871" y="234061"/>
                  </a:lnTo>
                  <a:close/>
                  <a:moveTo>
                    <a:pt x="3838163" y="143590"/>
                  </a:moveTo>
                  <a:lnTo>
                    <a:pt x="3854710" y="163985"/>
                  </a:lnTo>
                  <a:lnTo>
                    <a:pt x="3820344" y="163985"/>
                  </a:lnTo>
                  <a:close/>
                  <a:moveTo>
                    <a:pt x="4935269" y="135999"/>
                  </a:moveTo>
                  <a:lnTo>
                    <a:pt x="5014269" y="135999"/>
                  </a:lnTo>
                  <a:lnTo>
                    <a:pt x="5011501" y="160593"/>
                  </a:lnTo>
                  <a:lnTo>
                    <a:pt x="5010995" y="163985"/>
                  </a:lnTo>
                  <a:lnTo>
                    <a:pt x="4909903" y="163985"/>
                  </a:lnTo>
                  <a:close/>
                  <a:moveTo>
                    <a:pt x="2584856" y="135999"/>
                  </a:moveTo>
                  <a:lnTo>
                    <a:pt x="2744853" y="135999"/>
                  </a:lnTo>
                  <a:lnTo>
                    <a:pt x="2748282" y="143247"/>
                  </a:lnTo>
                  <a:lnTo>
                    <a:pt x="2754934" y="163985"/>
                  </a:lnTo>
                  <a:lnTo>
                    <a:pt x="2578887" y="163985"/>
                  </a:lnTo>
                  <a:lnTo>
                    <a:pt x="2584829" y="136078"/>
                  </a:lnTo>
                  <a:close/>
                  <a:moveTo>
                    <a:pt x="1634019" y="135999"/>
                  </a:moveTo>
                  <a:lnTo>
                    <a:pt x="1753149" y="135999"/>
                  </a:lnTo>
                  <a:lnTo>
                    <a:pt x="1756833" y="140295"/>
                  </a:lnTo>
                  <a:lnTo>
                    <a:pt x="1775626" y="163985"/>
                  </a:lnTo>
                  <a:lnTo>
                    <a:pt x="1638775" y="163985"/>
                  </a:lnTo>
                  <a:lnTo>
                    <a:pt x="1634663" y="141981"/>
                  </a:lnTo>
                  <a:close/>
                  <a:moveTo>
                    <a:pt x="4995020" y="70076"/>
                  </a:moveTo>
                  <a:lnTo>
                    <a:pt x="5020149" y="70076"/>
                  </a:lnTo>
                  <a:lnTo>
                    <a:pt x="5019076" y="90280"/>
                  </a:lnTo>
                  <a:lnTo>
                    <a:pt x="4976708" y="90280"/>
                  </a:lnTo>
                  <a:close/>
                  <a:moveTo>
                    <a:pt x="2607149" y="70076"/>
                  </a:moveTo>
                  <a:lnTo>
                    <a:pt x="2713674" y="70076"/>
                  </a:lnTo>
                  <a:lnTo>
                    <a:pt x="2723230" y="90280"/>
                  </a:lnTo>
                  <a:lnTo>
                    <a:pt x="2600317" y="90280"/>
                  </a:lnTo>
                  <a:close/>
                  <a:moveTo>
                    <a:pt x="1626924" y="70076"/>
                  </a:moveTo>
                  <a:lnTo>
                    <a:pt x="1696617" y="70076"/>
                  </a:lnTo>
                  <a:lnTo>
                    <a:pt x="1713943" y="90280"/>
                  </a:lnTo>
                  <a:lnTo>
                    <a:pt x="1629099" y="90280"/>
                  </a:lnTo>
                  <a:close/>
                  <a:moveTo>
                    <a:pt x="2630848" y="0"/>
                  </a:moveTo>
                  <a:lnTo>
                    <a:pt x="2658575" y="0"/>
                  </a:lnTo>
                  <a:lnTo>
                    <a:pt x="2679881" y="24357"/>
                  </a:lnTo>
                  <a:lnTo>
                    <a:pt x="2622611" y="24357"/>
                  </a:lnTo>
                  <a:close/>
                  <a:moveTo>
                    <a:pt x="1619382" y="0"/>
                  </a:moveTo>
                  <a:lnTo>
                    <a:pt x="1636524" y="0"/>
                  </a:lnTo>
                  <a:lnTo>
                    <a:pt x="1657411" y="24357"/>
                  </a:lnTo>
                  <a:lnTo>
                    <a:pt x="1622003" y="24357"/>
                  </a:lnTo>
                  <a:close/>
                </a:path>
              </a:pathLst>
            </a:custGeom>
            <a:gradFill>
              <a:gsLst>
                <a:gs pos="33000">
                  <a:srgbClr val="A0A1A2">
                    <a:alpha val="0"/>
                  </a:srgbClr>
                </a:gs>
                <a:gs pos="0">
                  <a:schemeClr val="bg1">
                    <a:alpha val="0"/>
                  </a:schemeClr>
                </a:gs>
                <a:gs pos="100000">
                  <a:srgbClr val="414244"/>
                </a:gs>
              </a:gsLst>
              <a:path path="circle">
                <a:fillToRect l="50000" t="50000" r="50000" b="50000"/>
              </a:path>
            </a:gradFill>
            <a:ln w="38100">
              <a:noFill/>
            </a:ln>
            <a:effectLst>
              <a:innerShdw blurRad="1270000">
                <a:prstClr val="black">
                  <a:alpha val="6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grpSp>
      <p:pic>
        <p:nvPicPr>
          <p:cNvPr id="15" name="图片 14">
            <a:extLst>
              <a:ext uri="{FF2B5EF4-FFF2-40B4-BE49-F238E27FC236}">
                <a16:creationId xmlns:a16="http://schemas.microsoft.com/office/drawing/2014/main" id="{BFE239FF-1AF7-BAB2-B03B-57536D1A3070}"/>
              </a:ext>
            </a:extLst>
          </p:cNvPr>
          <p:cNvPicPr>
            <a:picLocks noChangeAspect="1"/>
          </p:cNvPicPr>
          <p:nvPr/>
        </p:nvPicPr>
        <p:blipFill rotWithShape="1">
          <a:blip r:embed="rId4"/>
          <a:srcRect l="4085" t="24141" r="23312" b="27172"/>
          <a:stretch/>
        </p:blipFill>
        <p:spPr>
          <a:xfrm>
            <a:off x="2600394" y="1786617"/>
            <a:ext cx="7179882" cy="3338946"/>
          </a:xfrm>
          <a:prstGeom prst="rect">
            <a:avLst/>
          </a:prstGeom>
        </p:spPr>
      </p:pic>
      <p:sp>
        <p:nvSpPr>
          <p:cNvPr id="16" name="矩形 15">
            <a:extLst>
              <a:ext uri="{FF2B5EF4-FFF2-40B4-BE49-F238E27FC236}">
                <a16:creationId xmlns:a16="http://schemas.microsoft.com/office/drawing/2014/main" id="{576A9C46-0EC8-D8CA-B717-3C070268369B}"/>
              </a:ext>
            </a:extLst>
          </p:cNvPr>
          <p:cNvSpPr/>
          <p:nvPr/>
        </p:nvSpPr>
        <p:spPr>
          <a:xfrm>
            <a:off x="-407584" y="-109449"/>
            <a:ext cx="12767224" cy="748708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Tree>
    <p:extLst>
      <p:ext uri="{BB962C8B-B14F-4D97-AF65-F5344CB8AC3E}">
        <p14:creationId xmlns:p14="http://schemas.microsoft.com/office/powerpoint/2010/main" val="26952270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 fill="hold"/>
                                        <p:tgtEl>
                                          <p:spTgt spid="15"/>
                                        </p:tgtEl>
                                        <p:attrNameLst>
                                          <p:attrName>ppt_w</p:attrName>
                                        </p:attrNameLst>
                                      </p:cBhvr>
                                      <p:tavLst>
                                        <p:tav tm="0">
                                          <p:val>
                                            <p:strVal val="4*#ppt_w"/>
                                          </p:val>
                                        </p:tav>
                                        <p:tav tm="100000">
                                          <p:val>
                                            <p:strVal val="#ppt_w"/>
                                          </p:val>
                                        </p:tav>
                                      </p:tavLst>
                                    </p:anim>
                                    <p:anim calcmode="lin" valueType="num">
                                      <p:cBhvr>
                                        <p:cTn id="13" dur="1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2" name="成步堂龙之介 异议.wav"/>
                                        </p:tgtEl>
                                      </p:cMediaNode>
                                    </p:audio>
                                  </p:sub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
                                        <p:tgtEl>
                                          <p:spTgt spid="16"/>
                                        </p:tgtEl>
                                      </p:cBhvr>
                                    </p:animEffect>
                                  </p:childTnLst>
                                </p:cTn>
                              </p:par>
                            </p:childTnLst>
                          </p:cTn>
                        </p:par>
                        <p:par>
                          <p:cTn id="17" fill="hold">
                            <p:stCondLst>
                              <p:cond delay="10"/>
                            </p:stCondLst>
                            <p:childTnLst>
                              <p:par>
                                <p:cTn id="18" presetID="10" presetClass="exit" presetSubtype="0" fill="hold" grpId="1" nodeType="afterEffect">
                                  <p:stCondLst>
                                    <p:cond delay="0"/>
                                  </p:stCondLst>
                                  <p:childTnLst>
                                    <p:animEffect transition="out" filter="fade">
                                      <p:cBhvr>
                                        <p:cTn id="19" dur="100"/>
                                        <p:tgtEl>
                                          <p:spTgt spid="16"/>
                                        </p:tgtEl>
                                      </p:cBhvr>
                                    </p:animEffect>
                                    <p:set>
                                      <p:cBhvr>
                                        <p:cTn id="20" dur="1" fill="hold">
                                          <p:stCondLst>
                                            <p:cond delay="99"/>
                                          </p:stCondLst>
                                        </p:cTn>
                                        <p:tgtEl>
                                          <p:spTgt spid="16"/>
                                        </p:tgtEl>
                                        <p:attrNameLst>
                                          <p:attrName>style.visibility</p:attrName>
                                        </p:attrNameLst>
                                      </p:cBhvr>
                                      <p:to>
                                        <p:strVal val="hidden"/>
                                      </p:to>
                                    </p:set>
                                  </p:childTnLst>
                                </p:cTn>
                              </p:par>
                              <p:par>
                                <p:cTn id="21" presetID="1" presetClass="entr" presetSubtype="0" fill="hold" grpId="0" nodeType="withEffect">
                                  <p:stCondLst>
                                    <p:cond delay="50"/>
                                  </p:stCondLst>
                                  <p:childTnLst>
                                    <p:set>
                                      <p:cBhvr>
                                        <p:cTn id="22" dur="1" fill="hold">
                                          <p:stCondLst>
                                            <p:cond delay="0"/>
                                          </p:stCondLst>
                                        </p:cTn>
                                        <p:tgtEl>
                                          <p:spTgt spid="11"/>
                                        </p:tgtEl>
                                        <p:attrNameLst>
                                          <p:attrName>style.visibility</p:attrName>
                                        </p:attrNameLst>
                                      </p:cBhvr>
                                      <p:to>
                                        <p:strVal val="visible"/>
                                      </p:to>
                                    </p:set>
                                  </p:childTnLst>
                                </p:cTn>
                              </p:par>
                              <p:par>
                                <p:cTn id="23" presetID="6" presetClass="emph" presetSubtype="0" fill="hold" grpId="2" nodeType="withEffect">
                                  <p:stCondLst>
                                    <p:cond delay="50"/>
                                  </p:stCondLst>
                                  <p:childTnLst>
                                    <p:animScale>
                                      <p:cBhvr>
                                        <p:cTn id="24" dur="20" fill="hold"/>
                                        <p:tgtEl>
                                          <p:spTgt spid="11"/>
                                        </p:tgtEl>
                                      </p:cBhvr>
                                      <p:by x="200000" y="200000"/>
                                    </p:animScale>
                                  </p:childTnLst>
                                </p:cTn>
                              </p:par>
                              <p:par>
                                <p:cTn id="25" presetID="10" presetClass="exit" presetSubtype="0" fill="hold" grpId="1" nodeType="withEffect">
                                  <p:stCondLst>
                                    <p:cond delay="70"/>
                                  </p:stCondLst>
                                  <p:childTnLst>
                                    <p:animEffect transition="out" filter="fade">
                                      <p:cBhvr>
                                        <p:cTn id="26" dur="100"/>
                                        <p:tgtEl>
                                          <p:spTgt spid="11"/>
                                        </p:tgtEl>
                                      </p:cBhvr>
                                    </p:animEffect>
                                    <p:set>
                                      <p:cBhvr>
                                        <p:cTn id="27" dur="1" fill="hold">
                                          <p:stCondLst>
                                            <p:cond delay="99"/>
                                          </p:stCondLst>
                                        </p:cTn>
                                        <p:tgtEl>
                                          <p:spTgt spid="11"/>
                                        </p:tgtEl>
                                        <p:attrNameLst>
                                          <p:attrName>style.visibility</p:attrName>
                                        </p:attrNameLst>
                                      </p:cBhvr>
                                      <p:to>
                                        <p:strVal val="hidden"/>
                                      </p:to>
                                    </p:set>
                                  </p:childTnLst>
                                </p:cTn>
                              </p:par>
                              <p:par>
                                <p:cTn id="28" presetID="23" presetClass="entr" presetSubtype="32" fill="hold" nodeType="withEffect">
                                  <p:stCondLst>
                                    <p:cond delay="5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0" fill="hold"/>
                                        <p:tgtEl>
                                          <p:spTgt spid="12"/>
                                        </p:tgtEl>
                                        <p:attrNameLst>
                                          <p:attrName>ppt_w</p:attrName>
                                        </p:attrNameLst>
                                      </p:cBhvr>
                                      <p:tavLst>
                                        <p:tav tm="0">
                                          <p:val>
                                            <p:strVal val="4*#ppt_w"/>
                                          </p:val>
                                        </p:tav>
                                        <p:tav tm="100000">
                                          <p:val>
                                            <p:strVal val="#ppt_w"/>
                                          </p:val>
                                        </p:tav>
                                      </p:tavLst>
                                    </p:anim>
                                    <p:anim calcmode="lin" valueType="num">
                                      <p:cBhvr>
                                        <p:cTn id="31" dur="10" fill="hold"/>
                                        <p:tgtEl>
                                          <p:spTgt spid="12"/>
                                        </p:tgtEl>
                                        <p:attrNameLst>
                                          <p:attrName>ppt_h</p:attrName>
                                        </p:attrNameLst>
                                      </p:cBhvr>
                                      <p:tavLst>
                                        <p:tav tm="0">
                                          <p:val>
                                            <p:strVal val="4*#ppt_h"/>
                                          </p:val>
                                        </p:tav>
                                        <p:tav tm="100000">
                                          <p:val>
                                            <p:strVal val="#ppt_h"/>
                                          </p:val>
                                        </p:tav>
                                      </p:tavLst>
                                    </p:anim>
                                  </p:childTnLst>
                                </p:cTn>
                              </p:par>
                              <p:par>
                                <p:cTn id="32" presetID="1" presetClass="path" presetSubtype="0" accel="50000" decel="50000" fill="hold" nodeType="withEffect">
                                  <p:stCondLst>
                                    <p:cond delay="50"/>
                                  </p:stCondLst>
                                  <p:childTnLst>
                                    <p:animMotion origin="layout" path="M 0 -0.02454 C -0.00299 -0.02454 -0.00521 -0.01829 -0.00521 -0.01018 C -0.00521 -0.00208 -0.00299 0.00486 0 0.00486 C 0.00286 0.00486 0.00521 -0.00208 0.00521 -0.01018 C 0.00521 -0.01829 0.00286 -0.02454 0 -0.02454 Z " pathEditMode="relative" rAng="0" ptsTypes="AAAAA">
                                      <p:cBhvr>
                                        <p:cTn id="33" dur="250" fill="hold"/>
                                        <p:tgtEl>
                                          <p:spTgt spid="12"/>
                                        </p:tgtEl>
                                        <p:attrNameLst>
                                          <p:attrName>ppt_x</p:attrName>
                                          <p:attrName>ppt_y</p:attrName>
                                        </p:attrNameLst>
                                      </p:cBhvr>
                                      <p:rCtr x="0" y="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6" grpId="0" animBg="1"/>
      <p:bldP spid="1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C6BC8B-65BD-D2E1-19A4-A209C41398C9}"/>
              </a:ext>
            </a:extLst>
          </p:cNvPr>
          <p:cNvSpPr>
            <a:spLocks noGrp="1"/>
          </p:cNvSpPr>
          <p:nvPr>
            <p:ph type="title"/>
          </p:nvPr>
        </p:nvSpPr>
        <p:spPr/>
        <p:txBody>
          <a:bodyPr/>
          <a:lstStyle/>
          <a:p>
            <a:r>
              <a:rPr lang="en-US" altLang="zh-CN" dirty="0"/>
              <a:t>The main plot</a:t>
            </a:r>
            <a:endParaRPr lang="zh-CN" altLang="en-US" dirty="0"/>
          </a:p>
        </p:txBody>
      </p:sp>
      <p:sp>
        <p:nvSpPr>
          <p:cNvPr id="4" name="内容占位符 3">
            <a:extLst>
              <a:ext uri="{FF2B5EF4-FFF2-40B4-BE49-F238E27FC236}">
                <a16:creationId xmlns:a16="http://schemas.microsoft.com/office/drawing/2014/main" id="{D373C5EB-2B98-2874-7D19-0C22B998BEBD}"/>
              </a:ext>
            </a:extLst>
          </p:cNvPr>
          <p:cNvSpPr>
            <a:spLocks noGrp="1"/>
          </p:cNvSpPr>
          <p:nvPr>
            <p:ph sz="half" idx="2"/>
          </p:nvPr>
        </p:nvSpPr>
        <p:spPr/>
        <p:txBody>
          <a:bodyPr>
            <a:normAutofit fontScale="92500" lnSpcReduction="10000"/>
          </a:bodyPr>
          <a:lstStyle/>
          <a:p>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During the gorgeous dinner that decided the engagement of Gerald and </a:t>
            </a:r>
            <a:r>
              <a:rPr lang="en-US" altLang="zh-CN" sz="1800" kern="100" dirty="0" err="1">
                <a:effectLst/>
                <a:latin typeface="等线" panose="02010600030101010101" pitchFamily="2" charset="-122"/>
                <a:ea typeface="等线" panose="02010600030101010101" pitchFamily="2" charset="-122"/>
                <a:cs typeface="Times New Roman" panose="02020603050405020304" pitchFamily="18" charset="0"/>
              </a:rPr>
              <a:t>Sheilla</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the bell rings and the maid Edna goes to open it. An inspector called Goole who wears plain darkish clothes of the period makes a visit. Because Mr. Birling is still on the bench, he thinks that the inspector is just applying for a warrant. However, it’s not. Goole the inspector shows his purpose of making this visit: asking for some information about a woman who committed a suicide. She had worked in Mr. Birling’s firm before. Meantime, she seems not to be an ordinary worker and Mr. Birling supposed to know her. Her name is Eva Smith. Then, the inspector shows Mr. Birling a photo of her. After admitting knowing her, he said that he discharges the women after a group she led ask for more wages two years ago. He thinks that the suicide has nothing to do with him. Nevertheless, the inspector thinks quite the reverse.</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pic>
        <p:nvPicPr>
          <p:cNvPr id="7" name="内容占位符 6">
            <a:extLst>
              <a:ext uri="{FF2B5EF4-FFF2-40B4-BE49-F238E27FC236}">
                <a16:creationId xmlns:a16="http://schemas.microsoft.com/office/drawing/2014/main" id="{E809CDCE-5A25-35BA-F2B7-4FCA6F22B259}"/>
              </a:ext>
            </a:extLst>
          </p:cNvPr>
          <p:cNvPicPr>
            <a:picLocks noGrp="1" noChangeAspect="1"/>
          </p:cNvPicPr>
          <p:nvPr>
            <p:ph sz="half" idx="1"/>
          </p:nvPr>
        </p:nvPicPr>
        <p:blipFill>
          <a:blip r:embed="rId4"/>
          <a:stretch>
            <a:fillRect/>
          </a:stretch>
        </p:blipFill>
        <p:spPr>
          <a:xfrm>
            <a:off x="1581055" y="2816958"/>
            <a:ext cx="3695890" cy="2368672"/>
          </a:xfrm>
        </p:spPr>
      </p:pic>
      <p:pic>
        <p:nvPicPr>
          <p:cNvPr id="5" name="图片 4">
            <a:extLst>
              <a:ext uri="{FF2B5EF4-FFF2-40B4-BE49-F238E27FC236}">
                <a16:creationId xmlns:a16="http://schemas.microsoft.com/office/drawing/2014/main" id="{60899907-D29E-992E-1ED0-D92F8432E0C2}"/>
              </a:ext>
            </a:extLst>
          </p:cNvPr>
          <p:cNvPicPr>
            <a:picLocks noChangeAspect="1"/>
          </p:cNvPicPr>
          <p:nvPr/>
        </p:nvPicPr>
        <p:blipFill>
          <a:blip r:embed="rId5"/>
          <a:stretch>
            <a:fillRect/>
          </a:stretch>
        </p:blipFill>
        <p:spPr>
          <a:xfrm>
            <a:off x="1746463" y="1881104"/>
            <a:ext cx="2886046" cy="4483601"/>
          </a:xfrm>
          <a:prstGeom prst="rect">
            <a:avLst/>
          </a:prstGeom>
        </p:spPr>
      </p:pic>
    </p:spTree>
    <p:extLst>
      <p:ext uri="{BB962C8B-B14F-4D97-AF65-F5344CB8AC3E}">
        <p14:creationId xmlns:p14="http://schemas.microsoft.com/office/powerpoint/2010/main" val="1953376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explode.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C6BC8B-65BD-D2E1-19A4-A209C41398C9}"/>
              </a:ext>
            </a:extLst>
          </p:cNvPr>
          <p:cNvSpPr>
            <a:spLocks noGrp="1"/>
          </p:cNvSpPr>
          <p:nvPr>
            <p:ph type="title"/>
          </p:nvPr>
        </p:nvSpPr>
        <p:spPr/>
        <p:txBody>
          <a:bodyPr/>
          <a:lstStyle/>
          <a:p>
            <a:r>
              <a:rPr lang="en-US" altLang="zh-CN" dirty="0"/>
              <a:t>The main plot</a:t>
            </a:r>
            <a:endParaRPr lang="zh-CN" altLang="en-US" dirty="0"/>
          </a:p>
        </p:txBody>
      </p:sp>
      <p:sp>
        <p:nvSpPr>
          <p:cNvPr id="4" name="内容占位符 3">
            <a:extLst>
              <a:ext uri="{FF2B5EF4-FFF2-40B4-BE49-F238E27FC236}">
                <a16:creationId xmlns:a16="http://schemas.microsoft.com/office/drawing/2014/main" id="{D373C5EB-2B98-2874-7D19-0C22B998BEBD}"/>
              </a:ext>
            </a:extLst>
          </p:cNvPr>
          <p:cNvSpPr>
            <a:spLocks noGrp="1"/>
          </p:cNvSpPr>
          <p:nvPr>
            <p:ph sz="half" idx="2"/>
          </p:nvPr>
        </p:nvSpPr>
        <p:spPr/>
        <p:txBody>
          <a:bodyPr>
            <a:normAutofit fontScale="92500" lnSpcReduction="10000"/>
          </a:bodyPr>
          <a:lstStyle/>
          <a:p>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During the gorgeous dinner that decided the engagement of Gerald and </a:t>
            </a:r>
            <a:r>
              <a:rPr lang="en-US" altLang="zh-CN" sz="1800" kern="100" dirty="0" err="1">
                <a:effectLst/>
                <a:latin typeface="等线" panose="02010600030101010101" pitchFamily="2" charset="-122"/>
                <a:ea typeface="等线" panose="02010600030101010101" pitchFamily="2" charset="-122"/>
                <a:cs typeface="Times New Roman" panose="02020603050405020304" pitchFamily="18" charset="0"/>
              </a:rPr>
              <a:t>Sheilla</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 the bell rings and the maid Edna goes to open it. An inspector called Goole who wears plain darkish clothes of the period makes a visit. Because Mr. Birling is still on the bench, he thinks that the inspector is just applying for a warrant. However, it’s not. Goole the inspector shows his purpose of making this visit: asking for some information about a woman who committed a suicide. She had worked in Mr. Birling’s firm before. Meantime, she seems not to be an ordinary worker and Mr. Birling supposed to know her. Her name is Eva Smith. Then, the inspector shows Mr. Birling a photo of her. After admitting knowing her, he said that he discharges the women after a group she led ask for more wages two years ago. He thinks that the suicide has nothing to do with him. Nevertheless, the inspector thinks quite the reverse.</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pic>
        <p:nvPicPr>
          <p:cNvPr id="9" name="内容占位符 8">
            <a:extLst>
              <a:ext uri="{FF2B5EF4-FFF2-40B4-BE49-F238E27FC236}">
                <a16:creationId xmlns:a16="http://schemas.microsoft.com/office/drawing/2014/main" id="{3904D9A1-601A-278E-E5D5-47571F73B918}"/>
              </a:ext>
            </a:extLst>
          </p:cNvPr>
          <p:cNvPicPr>
            <a:picLocks noGrp="1" noChangeAspect="1"/>
          </p:cNvPicPr>
          <p:nvPr>
            <p:ph sz="half" idx="1"/>
          </p:nvPr>
        </p:nvPicPr>
        <p:blipFill>
          <a:blip r:embed="rId3"/>
          <a:stretch>
            <a:fillRect/>
          </a:stretch>
        </p:blipFill>
        <p:spPr>
          <a:xfrm>
            <a:off x="1200035" y="2591521"/>
            <a:ext cx="4457929" cy="2819545"/>
          </a:xfrm>
        </p:spPr>
      </p:pic>
    </p:spTree>
    <p:extLst>
      <p:ext uri="{BB962C8B-B14F-4D97-AF65-F5344CB8AC3E}">
        <p14:creationId xmlns:p14="http://schemas.microsoft.com/office/powerpoint/2010/main" val="27507304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成步堂龙之介 异议.wav"/>
          </p:stSnd>
        </p:sndAc>
      </p:transition>
    </mc:Choice>
    <mc:Fallback>
      <p:transition spd="slow">
        <p:fade/>
        <p:sndAc>
          <p:stSnd>
            <p:snd r:embed="rId2" name="成步堂龙之介 异议.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932</Words>
  <Application>Microsoft Office PowerPoint</Application>
  <PresentationFormat>宽屏</PresentationFormat>
  <Paragraphs>12</Paragraphs>
  <Slides>6</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6</vt:i4>
      </vt:variant>
    </vt:vector>
  </HeadingPairs>
  <TitlesOfParts>
    <vt:vector size="11" baseType="lpstr">
      <vt:lpstr>等线 Light</vt:lpstr>
      <vt:lpstr>Arial</vt:lpstr>
      <vt:lpstr>Copperplate Gothic Bold</vt:lpstr>
      <vt:lpstr>等线</vt:lpstr>
      <vt:lpstr>Office 主题​​</vt:lpstr>
      <vt:lpstr>Inspector calls key scene analysis</vt:lpstr>
      <vt:lpstr>The main plot</vt:lpstr>
      <vt:lpstr>The main plot</vt:lpstr>
      <vt:lpstr>The main plot</vt:lpstr>
      <vt:lpstr>The main plot</vt:lpstr>
      <vt:lpstr>The main plot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Inspector calls key scene analysis</dc:title>
  <dc:creator>yuan zixuan</dc:creator>
  <cp:lastModifiedBy>典 何</cp:lastModifiedBy>
  <cp:revision>2</cp:revision>
  <dcterms:created xsi:type="dcterms:W3CDTF">2023-08-25T12:56:25Z</dcterms:created>
  <dcterms:modified xsi:type="dcterms:W3CDTF">2023-08-27T06:30:44Z</dcterms:modified>
</cp:coreProperties>
</file>