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2.xml" ContentType="application/vnd.openxmlformats-officedocument.presentationml.notesSlide+xml"/>
  <Override PartName="/ppt/ink/ink9.xml" ContentType="application/inkml+xml"/>
  <Override PartName="/ppt/ink/ink10.xml" ContentType="application/inkml+xml"/>
  <Override PartName="/ppt/ink/ink11.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2.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ink/ink13.xml" ContentType="application/inkml+xml"/>
  <Override PartName="/ppt/ink/ink14.xml" ContentType="application/inkml+xml"/>
  <Override PartName="/ppt/ink/ink15.xml" ContentType="application/inkml+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ink/ink16.xml" ContentType="application/inkml+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Lst>
  <p:notesMasterIdLst>
    <p:notesMasterId r:id="rId35"/>
  </p:notesMasterIdLst>
  <p:sldIdLst>
    <p:sldId id="258" r:id="rId4"/>
    <p:sldId id="314" r:id="rId5"/>
    <p:sldId id="315" r:id="rId6"/>
    <p:sldId id="397" r:id="rId7"/>
    <p:sldId id="429" r:id="rId8"/>
    <p:sldId id="439" r:id="rId9"/>
    <p:sldId id="440" r:id="rId10"/>
    <p:sldId id="379" r:id="rId11"/>
    <p:sldId id="381" r:id="rId12"/>
    <p:sldId id="382" r:id="rId13"/>
    <p:sldId id="384" r:id="rId14"/>
    <p:sldId id="398" r:id="rId15"/>
    <p:sldId id="401" r:id="rId16"/>
    <p:sldId id="443" r:id="rId17"/>
    <p:sldId id="402" r:id="rId18"/>
    <p:sldId id="403" r:id="rId19"/>
    <p:sldId id="434" r:id="rId20"/>
    <p:sldId id="405" r:id="rId21"/>
    <p:sldId id="435" r:id="rId22"/>
    <p:sldId id="444" r:id="rId23"/>
    <p:sldId id="409" r:id="rId24"/>
    <p:sldId id="411" r:id="rId25"/>
    <p:sldId id="436" r:id="rId26"/>
    <p:sldId id="437" r:id="rId27"/>
    <p:sldId id="438" r:id="rId28"/>
    <p:sldId id="412" r:id="rId29"/>
    <p:sldId id="413" r:id="rId30"/>
    <p:sldId id="415" r:id="rId31"/>
    <p:sldId id="441" r:id="rId32"/>
    <p:sldId id="442" r:id="rId33"/>
    <p:sldId id="358"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14FFB1-394B-4845-8136-6FD87FB418FA}" vWet="4" dt="2023-09-22T00:44:09.298"/>
    <p1510:client id="{0D487616-EA63-454C-AB0C-FDEBA9D6CAC8}" v="13" vWet="15" dt="2023-09-22T00:43:46.549"/>
    <p1510:client id="{45E07CBA-78D1-411A-8E7F-9642907983B1}" v="1" dt="2023-09-22T00:43:38.693"/>
    <p1510:client id="{6D9FB93A-B07A-46BC-85BB-E64EED968874}" v="1" dt="2023-09-23T02:05:25.176"/>
    <p1510:client id="{8A401E79-C304-BC4B-821D-C0654F828B09}" v="3" dt="2023-09-22T00:44:24.8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tas  luo" userId="S::s23369.luo@stu.scie.com.cn::1b319556-7ac8-4016-b7e0-5bdef58f038c" providerId="AD" clId="Web-{0D487616-EA63-454C-AB0C-FDEBA9D6CAC8}"/>
    <pc:docChg chg="modSld">
      <pc:chgData name="Vitas  luo" userId="S::s23369.luo@stu.scie.com.cn::1b319556-7ac8-4016-b7e0-5bdef58f038c" providerId="AD" clId="Web-{0D487616-EA63-454C-AB0C-FDEBA9D6CAC8}" dt="2023-09-22T00:43:41.502" v="10" actId="20577"/>
      <pc:docMkLst>
        <pc:docMk/>
      </pc:docMkLst>
      <pc:sldChg chg="modSp">
        <pc:chgData name="Vitas  luo" userId="S::s23369.luo@stu.scie.com.cn::1b319556-7ac8-4016-b7e0-5bdef58f038c" providerId="AD" clId="Web-{0D487616-EA63-454C-AB0C-FDEBA9D6CAC8}" dt="2023-09-22T00:43:41.502" v="10" actId="20577"/>
        <pc:sldMkLst>
          <pc:docMk/>
          <pc:sldMk cId="0" sldId="415"/>
        </pc:sldMkLst>
        <pc:spChg chg="mod">
          <ac:chgData name="Vitas  luo" userId="S::s23369.luo@stu.scie.com.cn::1b319556-7ac8-4016-b7e0-5bdef58f038c" providerId="AD" clId="Web-{0D487616-EA63-454C-AB0C-FDEBA9D6CAC8}" dt="2023-09-22T00:43:41.502" v="10" actId="20577"/>
          <ac:spMkLst>
            <pc:docMk/>
            <pc:sldMk cId="0" sldId="415"/>
            <ac:spMk id="153" creationId="{00000000-0000-0000-0000-000000000000}"/>
          </ac:spMkLst>
        </pc:spChg>
      </pc:sldChg>
      <pc:sldChg chg="modSp">
        <pc:chgData name="Vitas  luo" userId="S::s23369.luo@stu.scie.com.cn::1b319556-7ac8-4016-b7e0-5bdef58f038c" providerId="AD" clId="Web-{0D487616-EA63-454C-AB0C-FDEBA9D6CAC8}" dt="2023-09-22T00:42:57.469" v="9" actId="20577"/>
        <pc:sldMkLst>
          <pc:docMk/>
          <pc:sldMk cId="1319795863" sldId="436"/>
        </pc:sldMkLst>
        <pc:spChg chg="mod">
          <ac:chgData name="Vitas  luo" userId="S::s23369.luo@stu.scie.com.cn::1b319556-7ac8-4016-b7e0-5bdef58f038c" providerId="AD" clId="Web-{0D487616-EA63-454C-AB0C-FDEBA9D6CAC8}" dt="2023-09-22T00:42:57.469" v="9" actId="20577"/>
          <ac:spMkLst>
            <pc:docMk/>
            <pc:sldMk cId="1319795863" sldId="436"/>
            <ac:spMk id="2" creationId="{F568D00C-5206-24A1-9509-B6BB6F5E8D85}"/>
          </ac:spMkLst>
        </pc:spChg>
      </pc:sldChg>
    </pc:docChg>
  </pc:docChgLst>
  <pc:docChgLst>
    <pc:chgData name="Flanker Zhang" userId="S::s23474.zhang@stu.scie.com.cn::6b5c84cc-17bc-44c4-8045-1e9a38ddb746" providerId="AD" clId="Web-{6D9FB93A-B07A-46BC-85BB-E64EED968874}"/>
    <pc:docChg chg="sldOrd">
      <pc:chgData name="Flanker Zhang" userId="S::s23474.zhang@stu.scie.com.cn::6b5c84cc-17bc-44c4-8045-1e9a38ddb746" providerId="AD" clId="Web-{6D9FB93A-B07A-46BC-85BB-E64EED968874}" dt="2023-09-23T02:05:25.176" v="0"/>
      <pc:docMkLst>
        <pc:docMk/>
      </pc:docMkLst>
      <pc:sldChg chg="ord">
        <pc:chgData name="Flanker Zhang" userId="S::s23474.zhang@stu.scie.com.cn::6b5c84cc-17bc-44c4-8045-1e9a38ddb746" providerId="AD" clId="Web-{6D9FB93A-B07A-46BC-85BB-E64EED968874}" dt="2023-09-23T02:05:25.176" v="0"/>
        <pc:sldMkLst>
          <pc:docMk/>
          <pc:sldMk cId="2594241866" sldId="440"/>
        </pc:sldMkLst>
      </pc:sldChg>
    </pc:docChg>
  </pc:docChgLst>
  <pc:docChgLst>
    <pc:chgData name="Edward Peng" userId="S::s23529.peng@stu.scie.com.cn::310b17dc-2754-4c77-b574-df246f5367cc" providerId="AD" clId="Web-{45E07CBA-78D1-411A-8E7F-9642907983B1}"/>
    <pc:docChg chg="addSld">
      <pc:chgData name="Edward Peng" userId="S::s23529.peng@stu.scie.com.cn::310b17dc-2754-4c77-b574-df246f5367cc" providerId="AD" clId="Web-{45E07CBA-78D1-411A-8E7F-9642907983B1}" dt="2023-09-22T00:43:38.693" v="0"/>
      <pc:docMkLst>
        <pc:docMk/>
      </pc:docMkLst>
      <pc:sldChg chg="new">
        <pc:chgData name="Edward Peng" userId="S::s23529.peng@stu.scie.com.cn::310b17dc-2754-4c77-b574-df246f5367cc" providerId="AD" clId="Web-{45E07CBA-78D1-411A-8E7F-9642907983B1}" dt="2023-09-22T00:43:38.693" v="0"/>
        <pc:sldMkLst>
          <pc:docMk/>
          <pc:sldMk cId="2563922357" sldId="444"/>
        </pc:sldMkLst>
      </pc:sldChg>
    </pc:docChg>
  </pc:docChgLst>
  <pc:docChgLst>
    <pc:chgData name="Nesta gao" userId="243c62bf-7a9f-42aa-9c3f-08439fefc47b" providerId="ADAL" clId="{8A401E79-C304-BC4B-821D-C0654F828B09}"/>
    <pc:docChg chg="modSld">
      <pc:chgData name="Nesta gao" userId="243c62bf-7a9f-42aa-9c3f-08439fefc47b" providerId="ADAL" clId="{8A401E79-C304-BC4B-821D-C0654F828B09}" dt="2023-09-22T00:44:24.891" v="2" actId="688"/>
      <pc:docMkLst>
        <pc:docMk/>
      </pc:docMkLst>
      <pc:sldChg chg="modSp">
        <pc:chgData name="Nesta gao" userId="243c62bf-7a9f-42aa-9c3f-08439fefc47b" providerId="ADAL" clId="{8A401E79-C304-BC4B-821D-C0654F828B09}" dt="2023-09-22T00:44:07.382" v="0" actId="1076"/>
        <pc:sldMkLst>
          <pc:docMk/>
          <pc:sldMk cId="0" sldId="413"/>
        </pc:sldMkLst>
        <pc:grpChg chg="mod">
          <ac:chgData name="Nesta gao" userId="243c62bf-7a9f-42aa-9c3f-08439fefc47b" providerId="ADAL" clId="{8A401E79-C304-BC4B-821D-C0654F828B09}" dt="2023-09-22T00:44:07.382" v="0" actId="1076"/>
          <ac:grpSpMkLst>
            <pc:docMk/>
            <pc:sldMk cId="0" sldId="413"/>
            <ac:grpSpMk id="79" creationId="{00000000-0000-0000-0000-000000000000}"/>
          </ac:grpSpMkLst>
        </pc:grpChg>
      </pc:sldChg>
      <pc:sldChg chg="modSp">
        <pc:chgData name="Nesta gao" userId="243c62bf-7a9f-42aa-9c3f-08439fefc47b" providerId="ADAL" clId="{8A401E79-C304-BC4B-821D-C0654F828B09}" dt="2023-09-22T00:44:24.891" v="2" actId="688"/>
        <pc:sldMkLst>
          <pc:docMk/>
          <pc:sldMk cId="1851354786" sldId="441"/>
        </pc:sldMkLst>
        <pc:picChg chg="mod">
          <ac:chgData name="Nesta gao" userId="243c62bf-7a9f-42aa-9c3f-08439fefc47b" providerId="ADAL" clId="{8A401E79-C304-BC4B-821D-C0654F828B09}" dt="2023-09-22T00:44:24.891" v="2" actId="688"/>
          <ac:picMkLst>
            <pc:docMk/>
            <pc:sldMk cId="1851354786" sldId="441"/>
            <ac:picMk id="5" creationId="{62BAAA06-4E83-5D5C-720F-00BAA9CF734F}"/>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7T04:12:58.193"/>
    </inkml:context>
    <inkml:brush xml:id="br0">
      <inkml:brushProperty name="width" value="0.35" units="cm"/>
      <inkml:brushProperty name="height" value="0.35" units="cm"/>
      <inkml:brushProperty name="color" value="#FFFFFF"/>
    </inkml:brush>
  </inkml:definitions>
  <inkml:trace contextRef="#ctx0" brushRef="#br0">1 0 24575,'0'0'-8191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8T06:55:57.052"/>
    </inkml:context>
    <inkml:brush xml:id="br0">
      <inkml:brushProperty name="width" value="0.35" units="cm"/>
      <inkml:brushProperty name="height" value="0.35" units="cm"/>
      <inkml:brushProperty name="color" value="#FFFFFF"/>
    </inkml:brush>
  </inkml:definitions>
  <inkml:trace contextRef="#ctx0" brushRef="#br0">693 357 5063 0 0,'-17'-15'313'0'0,"1"0"-232"0"0,-23-15 0 0 0,27 22-94 0 0,-1 1 0 0 0,1 0 0 0 0,-1 1 0 0 0,0 0 0 0 0,-1 1 0 0 0,-20-5 0 0 0,31 10 9 0 0,0-1 0 0 0,0 0 0 0 0,-1 1 0 0 0,1 0 0 0 0,0 0 0 0 0,0 0 0 0 0,-5 0 0 0 0,-36 15-461 0 0,40-13 442 0 0,-9 2 271 0 0,-26 6 0 0 0,-2 4 4272 0 0,243 11-2989 0 0,-182-23-1454 0 0,418 19 967 0 0,-132-11-496 0 0,-2 4-521 0 0,424-34 0 0 0,-133-30 607 0 0,-593 50-629 0 0,126-5 534 0 0,-147-3-475 0 0,-39-2-519 0 0,-1 1-1 0 0,-77 0 0 0 0,124 8 423 0 0,-824-33-1497 0 0,247 9 2340 0 0,184-15-387 0 0,391 37-400 0 0,-4 1 30 0 0,0-1 1 0 0,0-1-1 0 0,0-1 0 0 0,-27-11 0 0 0,45 16-58 0 0,-1 0-1 0 0,0 0 1 0 0,0-1-1 0 0,0 1 1 0 0,1 0-1 0 0,-1-1 0 0 0,0 1 1 0 0,1-1-1 0 0,-1 1 1 0 0,0-1-1 0 0,1 1 1 0 0,-1-1-1 0 0,0 1 1 0 0,1-1-1 0 0,-1 0 1 0 0,1 1-1 0 0,-1-1 0 0 0,1 0 1 0 0,-1 1-1 0 0,1-1 1 0 0,0 0-1 0 0,-1 0 1 0 0,1 1-1 0 0,0-1 1 0 0,0 0-1 0 0,-1 0 0 0 0,1 0 1 0 0,0 1-1 0 0,0-1 1 0 0,0-1-1 0 0,1 0-3 0 0,0 1 0 0 0,-1 0 0 0 0,1 0 0 0 0,0 0 0 0 0,0 0 0 0 0,0 0 0 0 0,0 0 0 0 0,0 0 0 0 0,0 0 0 0 0,0 0 0 0 0,1 1 0 0 0,-1-1 0 0 0,0 0 0 0 0,0 1 0 0 0,1-1-1 0 0,-1 1 1 0 0,0-1 0 0 0,2 0 0 0 0,37-9 146 0 0,0 1-1 0 0,0 2 1 0 0,49-2-1 0 0,-38 4-16 0 0,386-15 1094 0 0,-56 9-681 0 0,-6 0-266 0 0,-268 10-238 0 0,467 10 102 0 0,-531-6-131 0 0,181 15 0 0 0,-159-10 0 0 0,91 23 0 0 0,-120-20 0 0 0,2 1 11 0 0,-29-10 42 0 0,-17 5 1 0 0,5-4-50 0 0,1 0-4 0 0,-1 0 0 0 0,-1 0 1 0 0,1 0-1 0 0,0 0 1 0 0,-1-1-1 0 0,1 0 0 0 0,-1 1 1 0 0,0-1-1 0 0,0-1 1 0 0,1 1-1 0 0,-1 0 0 0 0,-1-1 1 0 0,1 0-1 0 0,0 0 1 0 0,0 0-1 0 0,-7 0 0 0 0,-415 3-423 0 0,-3-17-205 0 0,272 8 537 0 0,-817-56-278 0 0,894 55 350 0 0,-345-19-156 0 0,283 18 152 0 0,-249 12-974 0 0,194 2 36 0 0,193-7 943 0 0,-104 5-361 0 0,85-3 324 0 0,1 1 0 0 0,-39 10 0 0 0,51-8 49 0 0,10-5 6 0 0,0 0-1 0 0,0 1 1 0 0,0-1-1 0 0,0 0 1 0 0,0 0-1 0 0,0 0 1 0 0,0 0-1 0 0,1 1 1 0 0,-1-1-1 0 0,0 0 0 0 0,0 0 1 0 0,0 0-1 0 0,0 0 1 0 0,0 0-1 0 0,0 0 1 0 0,1 1-1 0 0,-1-1 1 0 0,0 0-1 0 0,0 0 1 0 0,0 0-1 0 0,0 0 1 0 0,0 0-1 0 0,1 0 1 0 0,-1 0-1 0 0,0 0 0 0 0,0 0 1 0 0,0 0-1 0 0,1 0 1 0 0,-1 0-1 0 0,0 1 1 0 0,0-1-1 0 0,0 0 1 0 0,1-1-1 0 0,28 5-109 0 0,-21-3 58 0 0,648 32 1254 0 0,-348-30-556 0 0,6 30 66 0 0,-276-26-690 0 0,8 2 26 0 0,-4 0-36 0 0,-4-1-12 0 0,-5-4 11 0 0,-6-1 32 0 0,-5-2-33 0 0,-4-1-10 0 0,-11-1 66 0 0,0 1 0 0 0,0-1 0 0 0,0 0 0 0 0,0 0 0 0 0,7-3 0 0 0,-2 1 60 0 0,4 0 11 0 0,0 1 0 0 0,26 0 0 0 0,-40 1-131 0 0,88 4-299 0 0,-32 4-3729 0 0,-15-1-522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8T06:55:59.540"/>
    </inkml:context>
    <inkml:brush xml:id="br0">
      <inkml:brushProperty name="width" value="0.35" units="cm"/>
      <inkml:brushProperty name="height" value="0.35" units="cm"/>
      <inkml:brushProperty name="color" value="#FFFFFF"/>
    </inkml:brush>
  </inkml:definitions>
  <inkml:trace contextRef="#ctx0" brushRef="#br0">763 570 4143 0 0,'-26'-10'510'0'0,"26"10"-508"0"0,-1 0 0 0 0,1 0 0 0 0,0 0 0 0 0,-1 0 0 0 0,1-1 0 0 0,-1 1 0 0 0,1 0 0 0 0,0 0 0 0 0,-1 0 0 0 0,1 0 0 0 0,-1 0 0 0 0,1 0 0 0 0,0 0 0 0 0,-1 1 0 0 0,1-1 0 0 0,0 0 0 0 0,-1 0 0 0 0,1 0 0 0 0,-1 0 0 0 0,1 0 0 0 0,0 1 0 0 0,-1-1 0 0 0,1 0 1 0 0,0 0-1 0 0,0 0 0 0 0,-1 1 0 0 0,1-1 0 0 0,0 0 0 0 0,-1 1 0 0 0,1-1 0 0 0,0 0 0 0 0,0 1 0 0 0,0-1 0 0 0,-1 0 0 0 0,1 1 0 0 0,0-1 0 0 0,0 0 0 0 0,0 1 0 0 0,0-1 0 0 0,0 0 0 0 0,-1 2 0 0 0,-13 42 89 0 0,13-44-86 0 0,1 1 0 0 0,0-1 0 0 0,0 1 0 0 0,-1-1 1 0 0,1 1-1 0 0,0-1 0 0 0,-1 0 0 0 0,1 1 0 0 0,-1-1 0 0 0,1 1 1 0 0,-1-1-1 0 0,1 0 0 0 0,-1 1 0 0 0,1-1 0 0 0,-1 0 0 0 0,1 0 1 0 0,-1 1-1 0 0,1-1 0 0 0,-1 0 0 0 0,1 0 0 0 0,-1 0 0 0 0,1 0 0 0 0,-1 0 1 0 0,0 0-1 0 0,1 0 0 0 0,-1 0 0 0 0,1 0 0 0 0,-2 0 0 0 0,-14-5 166 0 0,10 3-97 0 0,-71-22 534 0 0,76 24-607 0 0,0-1 0 0 0,0 1-1 0 0,1 0 1 0 0,-1 0-1 0 0,0-1 1 0 0,0 1-1 0 0,1-1 1 0 0,-1 1 0 0 0,0-1-1 0 0,1 1 1 0 0,-1-1-1 0 0,1 1 1 0 0,-1-1-1 0 0,1 1 1 0 0,-1-1 0 0 0,1 0-1 0 0,-1 1 1 0 0,1-1-1 0 0,-1 0 1 0 0,1 0-1 0 0,0 1 1 0 0,-1-1 0 0 0,1 0-1 0 0,0 0 1 0 0,0 1-1 0 0,0-1 1 0 0,-1-1-1 0 0,-5-49 0 0 0,6 51-1 0 0,0-1-1 0 0,0 0 0 0 0,0 1 0 0 0,0-1 1 0 0,0 0-1 0 0,0 1 0 0 0,0-1 0 0 0,0 0 1 0 0,-1 1-1 0 0,1-1 0 0 0,0 1 0 0 0,0-1 1 0 0,-1 0-1 0 0,1 1 0 0 0,0-1 0 0 0,-1 1 1 0 0,1-1-1 0 0,-1 1 0 0 0,1-1 0 0 0,-1 1 1 0 0,1 0-1 0 0,-1-1 0 0 0,1 1 0 0 0,-1-1 1 0 0,1 1-1 0 0,-1 0 0 0 0,1 0 0 0 0,-1-1 1 0 0,0 1-1 0 0,1 0 0 0 0,-1 0 0 0 0,0 0 1 0 0,1-1-1 0 0,-1 1 0 0 0,1 0 0 0 0,-1 0 1 0 0,0 0-1 0 0,1 0 0 0 0,-2 1 0 0 0,-19-5-412 0 0,19 4 556 0 0,3 0-118 0 0,1 0-1 0 0,0 0 1 0 0,-1 0 0 0 0,1 0 0 0 0,0-1 0 0 0,-1 1-1 0 0,1 0 1 0 0,-1-1 0 0 0,1 1 0 0 0,2-2 0 0 0,-1 1 22 0 0,1 0 0 0 0,-1-1 1 0 0,1 1-1 0 0,0 1 0 0 0,5-2 1 0 0,35-4 475 0 0,461-33 976 0 0,15 26 198 0 0,-425 12-1634 0 0,73-3-62 0 0,265-2 0 0 0,-3-4 68 0 0,-303 1-34 0 0,172-37 0 0 0,-265 39-34 0 0,-1 1 0 0 0,8-2 0 0 0,-11 1 32 0 0,-30 7-28 0 0,0 0 0 0 0,0 0 0 0 0,1 0 0 0 0,-1 0 0 0 0,0 0 0 0 0,0 0 0 0 0,0 0 0 0 0,0 0 0 0 0,0 0 0 0 0,0 0 0 0 0,0 0 0 0 0,1 0 0 0 0,-1 0 0 0 0,0 0 0 0 0,0 0 0 0 0,0 0 0 0 0,0 0 0 0 0,0 0 0 0 0,0 0 0 0 0,0-1 0 0 0,0 1 0 0 0,0 0 0 0 0,1 0 0 0 0,-1 0 0 0 0,0 0 0 0 0,0 0 0 0 0,0 0 0 0 0,0 0 0 0 0,0 0 0 0 0,0 0 0 0 0,0 0 0 0 0,0-1 0 0 0,0 1 0 0 0,0 0 0 0 0,0 0 0 0 0,0 0 0 0 0,0 0 0 0 0,0 0 0 0 0,0 0 0 0 0,0 0 0 0 0,0-1 0 0 0,0 1 0 0 0,0 0 0 0 0,0 0 0 0 0,0 0 0 0 0,0 0 0 0 0,0 0 0 0 0,0 0-1 0 0,0 0 1 0 0,0 0 0 0 0,0-1 0 0 0,0 1 0 0 0,0 0 0 0 0,0 0 0 0 0,0 0 0 0 0,0 0 0 0 0,0 0 0 0 0,-1 0 0 0 0,1 0 0 0 0,0 0 0 0 0,0 0 0 0 0,0 0 0 0 0,0-1 0 0 0,0 1 0 0 0,0 0 0 0 0,0 0 0 0 0,0 0 0 0 0,0 0 0 0 0,-1 0 0 0 0,-4-3 87 0 0,-6-1-24 0 0,0 0 1 0 0,0 2-1 0 0,0-1 0 0 0,-1 1 1 0 0,-13 0-1 0 0,1-1-101 0 0,-50-3-602 0 0,-125 6-1 0 0,148 2 604 0 0,-331 15 149 0 0,-99 2 102 0 0,440-19-218 0 0,-458-9 0 0 0,307-4-37 0 0,-340-29-198 0 0,67 8 115 0 0,347 28 112 0 0,94 4 12 0 0,-130-4 40 0 0,153 5-65 0 0,0 1-1 0 0,0 0 1 0 0,-1 0-1 0 0,1 0 0 0 0,0 1 1 0 0,0-1-1 0 0,0 0 1 0 0,-1 0-1 0 0,1 1 1 0 0,0-1-1 0 0,0 0 0 0 0,-2 2 1 0 0,1-1-227 0 0,10 6 119 0 0,26 19-6 0 0,-33-25 127 0 0,0-1-1 0 0,1 1 0 0 0,-1 0 0 0 0,0 0 1 0 0,0 0-1 0 0,1-1 0 0 0,-1 1 1 0 0,0-1-1 0 0,1 1 0 0 0,-1-1 0 0 0,0 1 1 0 0,2-1-1 0 0,48 11-14 0 0,234 22 363 0 0,6-24 383 0 0,-143-5-375 0 0,356 2 917 0 0,23 1-391 0 0,51 17-550 0 0,-413-16-220 0 0,59 7 68 0 0,-182-11-143 0 0,1-1 14 0 0,11 0-22 0 0,-15-2 6 0 0,-32-1-97 0 0,-14 1-24 0 0,-202 3-289 0 0,117-5 308 0 0,-453 14-153 0 0,456-9 216 0 0,-460 31 175 0 0,1 17 55 0 0,437-40-203 0 0,-316 21 533 0 0,389-31-549 0 0,18 0 4 0 0,0-1 0 0 0,0-1 1 0 0,-37-5-1 0 0,53 5 56 0 0,9-3-4 0 0,12-7-34 0 0,-5 6 22 0 0,33-4-151 0 0,120-2-358 0 0,562 42 1626 0 0,-603-24-840 0 0,464 22 504 0 0,-301-19-521 0 0,86 6 153 0 0,-276-10-363 0 0,361 33 655 0 0,-219-22 164 0 0,-188-17 1414 0 0,-59 1-2930 0 0,-16 5-11 0 0,0-2 1 0 0,-47 6 0 0 0,-543-4-1558 0 0,112-51 1881 0 0,408 34 358 0 0,-521-91 1278 0 0,49-34-809 0 0,494 111-692 0 0,63 20 104 0 0,0 0-1 0 0,1 0 1 0 0,0-1 0 0 0,-1 0 0 0 0,-12-11 0 0 0,20 15 47 0 0,0 1 1 0 0,1 0-1 0 0,-1-1 0 0 0,1 1 1 0 0,-1-1-1 0 0,1 1 0 0 0,-1-1 1 0 0,1 1-1 0 0,0-1 1 0 0,-1 1-1 0 0,1-1 0 0 0,-1 1 1 0 0,1-1-1 0 0,0 0 0 0 0,0 1 1 0 0,-1-1-1 0 0,1 1 0 0 0,0-1 1 0 0,0 0-1 0 0,0 1 0 0 0,0-1 1 0 0,0 0-1 0 0,0 1 1 0 0,0-1-1 0 0,0 0 0 0 0,0 1 1 0 0,0-1-1 0 0,0 0 0 0 0,0 1 1 0 0,0-1-1 0 0,0 0 0 0 0,1 1 1 0 0,-1-1-1 0 0,0 1 1 0 0,0-1-1 0 0,1 0 0 0 0,-1 1 1 0 0,0-1-1 0 0,1 1 0 0 0,-1-1 1 0 0,1 1-1 0 0,-1-1 0 0 0,1 0 1 0 0,3-1-21 0 0,0 0-1 0 0,-1 0 1 0 0,1 0 0 0 0,0 0 0 0 0,0 0 0 0 0,0 1 0 0 0,0 0-1 0 0,7-2 1 0 0,674-115 443 0 0,138 48 1088 0 0,-436 64-65 0 0,-216 5-2239 0 0,282 14 538 0 0,-341-7 271 0 0,-77-4-1 0 0,-3 2-26 0 0,-25-3 170 0 0,-14 2 151 0 0,-7 2-264 0 0,0-2 0 0 0,0 0 0 0 0,-1 0-1 0 0,1-1 1 0 0,-20 0 0 0 0,-565 0-2122 0 0,425-5 1958 0 0,-6 0 59 0 0,-161 1-260 0 0,246 4 265 0 0,-504 24-170 0 0,180 7 533 0 0,378-31-102 0 0,47-4-27 0 0,-5 1-166 0 0,-1 1 0 0 0,1-1 1 0 0,0 0-1 0 0,0 1 0 0 0,-1-1 0 0 0,1 1 0 0 0,0-1 1 0 0,0 1-1 0 0,0-1 0 0 0,0 1 0 0 0,0 0 1 0 0,0 0-1 0 0,-1-1 0 0 0,1 1 0 0 0,0 0 1 0 0,0 0-1 0 0,0 0 0 0 0,1 0 0 0 0,255-51 381 0 0,364-58-392 0 0,-486 93-87 0 0,152-16-1887 0 0,-214 29-3467 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8T06:56:11.271"/>
    </inkml:context>
    <inkml:brush xml:id="br0">
      <inkml:brushProperty name="width" value="0.35" units="cm"/>
      <inkml:brushProperty name="height" value="0.35" units="cm"/>
      <inkml:brushProperty name="color" value="#FFFFFF"/>
    </inkml:brush>
  </inkml:definitions>
  <inkml:trace contextRef="#ctx0" brushRef="#br0">600 26 455 0 0,'-3'-3'6'0'0,"1"1"0"0"0,0-1 0 0 0,-1 0 0 0 0,0 1 0 0 0,0-1 0 0 0,0 1 0 0 0,0 0 0 0 0,-5-3 0 0 0,7 5-5 0 0,0 0 0 0 0,0 0 0 0 0,0-1-1 0 0,0 1 1 0 0,0 0 0 0 0,0 0 0 0 0,0 0 0 0 0,0 0-1 0 0,0 0 1 0 0,0 0 0 0 0,-1 1 0 0 0,1-1 0 0 0,0 0-1 0 0,0 0 1 0 0,0 1 0 0 0,0-1 0 0 0,0 1 0 0 0,0-1-1 0 0,0 1 1 0 0,0-1 0 0 0,1 1 0 0 0,-1 0 0 0 0,0-1-1 0 0,0 1 1 0 0,0 0 0 0 0,1 0 0 0 0,-1 0 0 0 0,0-1-1 0 0,1 1 1 0 0,-1 0 0 0 0,0 0 0 0 0,0 2-1 0 0,0-1 12 0 0,0 0 0 0 0,0 0 0 0 0,0 0-1 0 0,0 0 1 0 0,0 0 0 0 0,0 0 0 0 0,1 0-1 0 0,-1 0 1 0 0,1 1 0 0 0,-1-1 0 0 0,1 0-1 0 0,0 0 1 0 0,0 1 0 0 0,0-1-1 0 0,0 0 1 0 0,1 0 0 0 0,-1 1 0 0 0,0-1-1 0 0,1 0 1 0 0,0 0 0 0 0,-1 0 0 0 0,1 0-1 0 0,0 1 1 0 0,0-1 0 0 0,0 0 0 0 0,0-1-1 0 0,1 1 1 0 0,-1 0 0 0 0,3 3 541 0 0,5 3-296 0 0,25 21-8 0 0,-19-19-1 0 0,8 2 54 0 0,0-1-1 0 0,40 13 0 0 0,5-9 379 0 0,1-3-1 0 0,82 4 0 0 0,-75-9-349 0 0,309 17 526 0 0,-102-10-384 0 0,-234-11-393 0 0,271 31 258 0 0,-319-34-336 0 0,0 0 0 0 0,0 0 0 0 0,0 0-1 0 0,0 0 1 0 0,0 1 0 0 0,0-1-1 0 0,0 0 1 0 0,0 1 0 0 0,0-1 0 0 0,0 0-1 0 0,0 1 1 0 0,0-1 0 0 0,0 1-1 0 0,1 0 1 0 0,-2 0 1 0 0,-1-1 0 0 0,1 1 0 0 0,0-1 0 0 0,-1 0-1 0 0,1 1 1 0 0,-1-1 0 0 0,1 0 0 0 0,-1 0 0 0 0,1 1 0 0 0,-1-1 0 0 0,1 0-1 0 0,0 0 1 0 0,-1 0 0 0 0,1 0 0 0 0,-1 1 0 0 0,1-1 0 0 0,-1 0 0 0 0,0 0-1 0 0,0 0 1 0 0,-37 4 93 0 0,-339 24 264 0 0,-64 3-621 0 0,3-15 765 0 0,195-8 290 0 0,-222-4 1051 0 0,349-4-1850 0 0,257-6-712 0 0,142-27 0 0 0,-117 12 1220 0 0,554-40 1074 0 0,-521 53-1630 0 0,208 19 0 0 0,-241 11-623 0 0,-165-22 664 0 0,22 6-231 0 0,-23-6 229 0 0,1 0-1 0 0,0 0 1 0 0,-1 1 0 0 0,1-1 0 0 0,-1 0 0 0 0,1 0 0 0 0,-1 0-1 0 0,1 1 1 0 0,0-1 0 0 0,-1 0 0 0 0,1 1 0 0 0,-1-1-1 0 0,0 0 1 0 0,1 1 0 0 0,-1-1 0 0 0,1 0 0 0 0,-1 1-1 0 0,1-1 1 0 0,-1 1 0 0 0,0-1 0 0 0,1 1 0 0 0,-1-1-1 0 0,0 1 1 0 0,0-1 0 0 0,1 1 0 0 0,-1 0 0 0 0,0-1-1 0 0,0 1 1 0 0,0-1 0 0 0,0 1 0 0 0,0-1 0 0 0,0 2-1 0 0,-1-1-14 0 0,0 1 0 0 0,-1-1 0 0 0,1 0-1 0 0,-1 0 1 0 0,1 0 0 0 0,-1 0-1 0 0,1 0 1 0 0,-1-1 0 0 0,0 1 0 0 0,1 0-1 0 0,-1-1 1 0 0,0 1 0 0 0,0-1 0 0 0,-3 1-1 0 0,-1 0-25 0 0,-412 76-1169 0 0,379-72 1124 0 0,-66 10-178 0 0,-283 42-420 0 0,17-8 731 0 0,59-8 1193 0 0,7-12 942 0 0,259-26-1689 0 0,77 0 452 0 0,27 0-774 0 0,348-37 466 0 0,-193 9-410 0 0,273-29-378 0 0,-479 53 164 0 0,365-26-63 0 0,-179 15 50 0 0,-86 9 215 0 0,194 20 0 0 0,-296-17-169 0 0,-1 1-1 0 0,1 0 1 0 0,-1 0-1 0 0,8 2 0 0 0,-12-3-29 0 0,0 0-1 0 0,0 0 1 0 0,0 0-1 0 0,0 0 1 0 0,0 0-1 0 0,0 0 1 0 0,0 0-1 0 0,0 0 1 0 0,0 0-1 0 0,0 0 1 0 0,0 1-1 0 0,0-1 0 0 0,0 0 1 0 0,0 0-1 0 0,0 0 1 0 0,0 0-1 0 0,0 0 1 0 0,0 0-1 0 0,0 0 1 0 0,0 0-1 0 0,0 0 1 0 0,0 0-1 0 0,0 0 1 0 0,0 0-1 0 0,0 0 1 0 0,0 0-1 0 0,0 0 1 0 0,0 0-1 0 0,0 0 1 0 0,0 0-1 0 0,0 0 1 0 0,0 1-1 0 0,0-1 1 0 0,0 0-1 0 0,0 0 0 0 0,0 0 1 0 0,0 0-1 0 0,0 0 1 0 0,0 0-1 0 0,0 0 1 0 0,0 0-1 0 0,0 0 1 0 0,0 0-1 0 0,0 0 1 0 0,0 0-1 0 0,0 0 1 0 0,0 0-1 0 0,0 0 1 0 0,0 0-1 0 0,0 0 1 0 0,0 0-1 0 0,0 0 1 0 0,0 0-1 0 0,0 0 1 0 0,0 0-1 0 0,0 0 0 0 0,0 0 1 0 0,-1 0-1 0 0,1 0 1 0 0,0 0-1 0 0,0 0 1 0 0,0 0-1 0 0,0 0 1 0 0,0 0-1 0 0,-7 3 37 0 0,-7 2 7 0 0,-199 14-369 0 0,89-12 132 0 0,-40 9-98 0 0,-155 11 23 0 0,-106 20 1164 0 0,383-45-169 0 0,48-5-590 0 0,8-2 12 0 0,434-93 1159 0 0,-184 55-1153 0 0,136-19-82 0 0,112-9-9 0 0,-504 70-64 0 0,29-4 0 0 0,0 1 0 0 0,41 2 0 0 0,-60 6 0 0 0,-15 0 0 0 0,-11 1 0 0 0,-44 7 343 0 0,-1-2 0 0 0,-93 5-1 0 0,110-12-282 0 0,9-1 8 0 0,-202 11 209 0 0,187-13-275 0 0,-1-2 0 0 0,1-1-1 0 0,-58-14 1 0 0,71 8-137 0 0,21 7-337 0 0,0-1 0 0 0,0 1 0 0 0,-11-2 1 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8T06:56:21.765"/>
    </inkml:context>
    <inkml:brush xml:id="br0">
      <inkml:brushProperty name="width" value="0.35" units="cm"/>
      <inkml:brushProperty name="height" value="0.35" units="cm"/>
      <inkml:brushProperty name="color" value="#FFFFFF"/>
    </inkml:brush>
  </inkml:definitions>
  <inkml:trace contextRef="#ctx0" brushRef="#br0">254 340 2303 0 0,'-8'-3'46'0'0,"1"1"0"0"0,0 0 0 0 0,-1 0-1 0 0,1 1 1 0 0,-1 0 0 0 0,0 0-1 0 0,1 1 1 0 0,-1-1 0 0 0,0 2-1 0 0,-13 1 1 0 0,16 2-292 0 0,10-1-200 0 0,10 1-173 0 0,8-3 638 0 0,1-1-1 0 0,-1 0 1 0 0,31-6-1 0 0,2 1 4 0 0,139-9-48 0 0,129-8 566 0 0,2 17 1357 0 0,255 31 1119 0 0,66 14-2556 0 0,-490-40-1259 0 0,249-34 1 0 0,-377 31 716 0 0,54-10-250 0 0,-72 11 299 0 0,-1-1 1 0 0,1 0-1 0 0,0-1 1 0 0,-1 0-1 0 0,12-7 0 0 0,-21 11 39 0 0,1-1 0 0 0,-1 1 0 0 0,0-1 0 0 0,0 1 0 0 0,0-1 0 0 0,0 0 0 0 0,0 1 0 0 0,-1-1-1 0 0,1 0 1 0 0,0 0 0 0 0,0 0 0 0 0,0 0 0 0 0,-1 0 0 0 0,1 1 0 0 0,0-1 0 0 0,-1-1 0 0 0,1 1-1 0 0,-1 0 1 0 0,1 0 0 0 0,-1 0 0 0 0,1 0 0 0 0,-1 0 0 0 0,0 0 0 0 0,0 0 0 0 0,0-1 0 0 0,1-1-1 0 0,-2 2 9 0 0,0-1-1 0 0,1 1 1 0 0,-1-1-1 0 0,0 1 1 0 0,0 0-1 0 0,0 0 1 0 0,0-1-1 0 0,0 1 0 0 0,0 0 1 0 0,0 0-1 0 0,-1 0 1 0 0,1 0-1 0 0,0 0 1 0 0,0 0-1 0 0,-1 0 1 0 0,1 1-1 0 0,-1-1 1 0 0,1 0-1 0 0,-3 0 0 0 0,-14-6 214 0 0,0 1-1 0 0,-1 1 0 0 0,-24-4 1 0 0,-59-3 102 0 0,87 11-286 0 0,-696-57-45 0 0,549 48-76 0 0,-239-10 76 0 0,164 16 7 0 0,-191 1 412 0 0,160 6-274 0 0,-130 5 278 0 0,109-3 295 0 0,243-6-450 0 0,33 3 21 0 0,20 1 5 0 0,22 3-71 0 0,44 4-28 0 0,86-1 0 0 0,74-11-59 0 0,-31 0-38 0 0,225-1 329 0 0,-107 0-122 0 0,-23-3 2 0 0,1 0 192 0 0,284-24 613 0 0,-467 21-1030 0 0,-102 9-80 0 0,1-1 2 0 0,1 0-1 0 0,-1-1 1 0 0,1 0-1 0 0,-1-1 1 0 0,0 0-1 0 0,22-9 1 0 0,-35 11 1 0 0,0 1-1 0 0,0 0 1 0 0,-1 0-1 0 0,1-1 1 0 0,0 1 0 0 0,-1-1-1 0 0,1 1 1 0 0,0 0 0 0 0,-1-1-1 0 0,1 1 1 0 0,-1-1-1 0 0,1 1 1 0 0,-1-1 0 0 0,1 0-1 0 0,-1 1 1 0 0,1-1 0 0 0,-1 0-1 0 0,0 1 1 0 0,1-1-1 0 0,-1 0 1 0 0,1 0 0 0 0,-1 0-5 0 0,-1 1 1 0 0,1-1 0 0 0,0 1-1 0 0,0-1 1 0 0,0 1 0 0 0,-1-1 0 0 0,1 1-1 0 0,0-1 1 0 0,-1 1 0 0 0,1-1-1 0 0,0 1 1 0 0,-1 0 0 0 0,1-1-1 0 0,0 1 1 0 0,-1-1 0 0 0,1 1-1 0 0,-1 0 1 0 0,1-1 0 0 0,-1 1-1 0 0,1 0 1 0 0,-1-1 0 0 0,-5-1-22 0 0,0-1 1 0 0,0 1-1 0 0,-10-2 1 0 0,-22-3-128 0 0,-67-5 0 0 0,-41 8-229 0 0,-172 21-376 0 0,107-4 359 0 0,-302 24 484 0 0,272-17 459 0 0,-133 24 474 0 0,216-23-613 0 0,115-16-306 0 0,-14 1 173 0 0,1 3 1 0 0,-84 23-1 0 0,134-30-236 0 0,4-2-28 0 0,1 1 0 0 0,-1-1 0 0 0,0 0 0 0 0,1 1 0 0 0,-1-1 0 0 0,1 1-1 0 0,-1 0 1 0 0,1-1 0 0 0,-1 1 0 0 0,1 0 0 0 0,-1 0 0 0 0,1 0 0 0 0,0 0 0 0 0,-1 0 0 0 0,1 0 0 0 0,0 1-1 0 0,0-1 1 0 0,0 0 0 0 0,0 1 0 0 0,0-1 0 0 0,-1 2 0 0 0,2-2 38 0 0,11 4-125 0 0,-2 0 50 0 0,0 0 4 0 0,0-1 0 0 0,0 0 0 0 0,1 0-1 0 0,-1-1 1 0 0,1 0 0 0 0,10 1 0 0 0,36 2-213 0 0,1-3 1 0 0,96-7-1 0 0,-81 1 124 0 0,112-4-240 0 0,42-1-485 0 0,-73 5-2454 0 0,-32 4-545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8T06:56:49.868"/>
    </inkml:context>
    <inkml:brush xml:id="br0">
      <inkml:brushProperty name="width" value="0.35" units="cm"/>
      <inkml:brushProperty name="height" value="0.35" units="cm"/>
      <inkml:brushProperty name="color" value="#FFFFFF"/>
    </inkml:brush>
  </inkml:definitions>
  <inkml:trace contextRef="#ctx0" brushRef="#br0">120 235 5063 0 0,'26'-9'107'0'0,"1"1"-1"0"0,46-6 0 0 0,58-1-584 0 0,-87 11 651 0 0,264-16 17 0 0,-39 4-50 0 0,106 1-110 0 0,-54 4 14 0 0,-47 2 647 0 0,25-2 496 0 0,101-5 191 0 0,-248 11-714 0 0,-74 1 147 0 0,111 9 0 0 0,-167-4-615 0 0,-13-1-109 0 0,-1 1 0 0 0,0 0 1 0 0,0 0-1 0 0,0 1 1 0 0,10 3-1 0 0,-13-3-94 0 0,-3-1-52 0 0,-1 0 0 0 0,1 0-1 0 0,0 0 1 0 0,-1-1 0 0 0,1 1 0 0 0,0-1 0 0 0,0 1-1 0 0,-1-1 1 0 0,1 0 0 0 0,3 1 0 0 0,-13 4-379 0 0,5-2 393 0 0,-2 0-38 0 0,0 1 0 0 0,-1 0 0 0 0,0-1 0 0 0,0 0 0 0 0,0 0 0 0 0,0-1 1 0 0,0 1-1 0 0,0-2 0 0 0,-13 4 0 0 0,-88 9-561 0 0,-200 21-334 0 0,-219 0 490 0 0,199-16 648 0 0,63-4 424 0 0,-1105 57 4016 0 0,1206-70-4199 0 0,115-2-42 0 0,345-16 572 0 0,-160 6-576 0 0,1144-38 1551 0 0,-597 60-1051 0 0,-684-12-854 0 0,372 21 304 0 0,-170-8-220 0 0,-80-6-71 0 0,392 9 46 0 0,-511-16-62 0 0,40-3 13 0 0,-39 3-3 0 0,1-1 0 0 0,-1 0 0 0 0,0 0 1 0 0,0 0-1 0 0,0 0 0 0 0,0-1 1 0 0,6-3-1 0 0,-10 5-7 0 0,1 0 0 0 0,-1 0 0 0 0,0 0 0 0 0,0 0 0 0 0,0 0 0 0 0,0-1 0 0 0,1 1 0 0 0,-1 0 0 0 0,0 0 0 0 0,0 0 0 0 0,0 0 0 0 0,0 0 0 0 0,0 0 0 0 0,0 0 1 0 0,1-1-1 0 0,-1 1 0 0 0,0 0 0 0 0,0 0 0 0 0,0 0 0 0 0,0 0 0 0 0,0-1 0 0 0,0 1 0 0 0,0 0 0 0 0,0 0 0 0 0,0 0 0 0 0,0 0 0 0 0,0-1 0 0 0,0 1 0 0 0,0 0 0 0 0,0 0 0 0 0,0 0 0 0 0,0 0 0 0 0,0-1 0 0 0,0 1 0 0 0,0 0 0 0 0,0 0 0 0 0,0 0 0 0 0,0-1 0 0 0,0 1 1 0 0,0 0-1 0 0,0 0 0 0 0,0 0 0 0 0,0 0 0 0 0,0 0 0 0 0,-1-1 0 0 0,-9-4 35 0 0,-13 0-3 0 0,-10 3-33 0 0,1 1-1 0 0,-62 5 1 0 0,49-1-13 0 0,-680 68-345 0 0,333-28 226 0 0,-90-3 300 0 0,452-38-43 0 0,12 0 43 0 0,36-3-7 0 0,183-22 192 0 0,-106 10-237 0 0,760-107 760 0 0,-515 70-867 0 0,-169 25-9 0 0,269-37 0 0 0,-76-6 0 0 0,-284 51 8 0 0,60-16 272 0 0,-139 33-271 0 0,0-1 0 0 0,0 1 0 0 0,0 0 0 0 0,0-1 0 0 0,0 1 0 0 0,0 0 0 0 0,-1-1 0 0 0,1 1 0 0 0,0-1 0 0 0,0 0 0 0 0,-1 1 0 0 0,2-2 0 0 0,-2 2-4 0 0,0 0 0 0 0,0 0 1 0 0,1-1-1 0 0,-1 1 0 0 0,0 0 0 0 0,0 0 0 0 0,0-1 0 0 0,0 1 0 0 0,0 0 0 0 0,0 0 0 0 0,0-1 1 0 0,0 1-1 0 0,0 0 0 0 0,0 0 0 0 0,0-1 0 0 0,0 1 0 0 0,0 0 0 0 0,0 0 0 0 0,0 0 0 0 0,0-1 1 0 0,-1 1-1 0 0,1 0 0 0 0,0 0 0 0 0,0-1 0 0 0,0 1 0 0 0,0 0 0 0 0,0 0 0 0 0,0 0 0 0 0,-1 0 0 0 0,1-1 1 0 0,-2 0 11 0 0,1-1 0 0 0,-1 1 0 0 0,0 0 1 0 0,0 0-1 0 0,0 0 0 0 0,0 0 0 0 0,0 0 1 0 0,0 1-1 0 0,-2-2 0 0 0,-24-4 20 0 0,0 0-1 0 0,-55-2 0 0 0,-60 6-238 0 0,118 3 191 0 0,-173 0-307 0 0,-460 8-996 0 0,522-6 1015 0 0,-297 10-914 0 0,257-8 627 0 0,-89 4-1797 0 0,184-2-2896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8T06:56:53.034"/>
    </inkml:context>
    <inkml:brush xml:id="br0">
      <inkml:brushProperty name="width" value="0.35" units="cm"/>
      <inkml:brushProperty name="height" value="0.35" units="cm"/>
      <inkml:brushProperty name="color" value="#FFFFFF"/>
    </inkml:brush>
  </inkml:definitions>
  <inkml:trace contextRef="#ctx0" brushRef="#br0">1530 693 8751 0 0,'-53'-98'887'0'0,"-67"-112"-2299"0"0,113 199 1144 0 0,-1 1 1 0 0,0 0-1 0 0,0 0 0 0 0,-1 1 1 0 0,0 0-1 0 0,-1 0 0 0 0,-19-12 1 0 0,5 6 118 0 0,0 1 0 0 0,-37-14 0 0 0,35 18-64 0 0,-1 1 0 0 0,0 1 0 0 0,0 2 1 0 0,0 1-1 0 0,-36-3 0 0 0,-141 5-1078 0 0,69 4 1156 0 0,131-1 148 0 0,-3 0 20 0 0,1 0 0 0 0,0-1 0 0 0,0 1 0 0 0,-1-1 0 0 0,1 0 0 0 0,0-1 0 0 0,0 1 0 0 0,-7-4 0 0 0,13 5-21 0 0,0 0-1 0 0,0 0 1 0 0,0 0 0 0 0,-1 0 0 0 0,1 0 0 0 0,0 0 0 0 0,0 0 0 0 0,0-1-1 0 0,0 1 1 0 0,0 0 0 0 0,-1 0 0 0 0,1 0 0 0 0,0 0 0 0 0,0 0-1 0 0,0 0 1 0 0,0-1 0 0 0,0 1 0 0 0,0 0 0 0 0,0 0 0 0 0,0 0 0 0 0,-1 0-1 0 0,1 0 1 0 0,0-1 0 0 0,0 1 0 0 0,0 0 0 0 0,0 0 0 0 0,0 0 0 0 0,0 0-1 0 0,0-1 1 0 0,0 1 0 0 0,0 0 0 0 0,0 0 0 0 0,0 0 0 0 0,0 0-1 0 0,0-1 1 0 0,6-4 291 0 0,11 0 232 0 0,39-5 535 0 0,81-3 0 0 0,-39 4-640 0 0,398-25 426 0 0,3 27-688 0 0,165 14-147 0 0,445-5 22 0 0,-966-6-54 0 0,343-26-66 0 0,-454 25 78 0 0,102-19 12 0 0,-133 23-9 0 0,0 1 0 0 0,-1 0 1 0 0,1 0-1 0 0,-1 0 0 0 0,1 0 0 0 0,0 0 1 0 0,-1-1-1 0 0,1 1 0 0 0,-1 0 1 0 0,1 0-1 0 0,0-1 0 0 0,-1 1 0 0 0,1-1 1 0 0,-1 1-1 0 0,1 0 0 0 0,-1-1 1 0 0,1 1-1 0 0,-1-1 0 0 0,0 1 0 0 0,1-1 1 0 0,-1 0 2 0 0,0 1 0 0 0,0-1 1 0 0,0 1-1 0 0,0 0 0 0 0,-1-1 1 0 0,1 1-1 0 0,0 0 0 0 0,0-1 1 0 0,0 1-1 0 0,-1 0 0 0 0,1-1 1 0 0,0 1-1 0 0,-1 0 0 0 0,1 0 1 0 0,0-1-1 0 0,0 1 0 0 0,-1 0 1 0 0,1 0-1 0 0,0 0 0 0 0,-1-1 1 0 0,1 1-1 0 0,-1 0 0 0 0,1 0 1 0 0,-30-8 224 0 0,-19 0-106 0 0,-1 4-1 0 0,-50 0 0 0 0,-103 12-265 0 0,121-3-48 0 0,-1065 77-1740 0 0,1054-75 1856 0 0,-1376 163 143 0 0,507-5 1950 0 0,793-133-1435 0 0,87-15 176 0 0,198-35 884 0 0,-54 8-1458 0 0,549-96 969 0 0,4 18-605 0 0,-613 88-550 0 0,615-67 369 0 0,-448 53-334 0 0,239-17 50 0 0,-136 12-87 0 0,105-4 0 0 0,-206 17-19 0 0,312-4-124 0 0,-111 6-459 0 0,-330 4 489 0 0,-152 12 244 0 0,56-5-91 0 0,-197 16-27 0 0,-2-1-16 0 0,-321 40-121 0 0,305-27 111 0 0,55-6 25 0 0,-906 151 779 0 0,1113-179-788 0 0,-42 8 83 0 0,-71 23-1 0 0,117-31-75 0 0,0 0 0 0 0,1 0 0 0 0,-1 0 0 0 0,0 1 0 0 0,-4 2 0 0 0,7-3-8 0 0,-1-1 1 0 0,1 0-1 0 0,0 0 0 0 0,0 0 0 0 0,-1 1 0 0 0,1-1 0 0 0,0 0 1 0 0,0 0-1 0 0,0 0 0 0 0,0 1 0 0 0,0-1 0 0 0,-1 0 0 0 0,1 0 0 0 0,0 1 1 0 0,0-1-1 0 0,0 0 0 0 0,0 1 0 0 0,0-1 0 0 0,0 0 0 0 0,0 0 1 0 0,0 1-1 0 0,0-1 0 0 0,0 0 0 0 0,0 1 0 0 0,0-1 0 0 0,0 1 0 0 0,0-1 2 0 0,1 1 0 0 0,-1-1 0 0 0,1 1 0 0 0,-1-1-1 0 0,1 1 1 0 0,-1-1 0 0 0,1 1 0 0 0,0-1-1 0 0,-1 1 1 0 0,1-1 0 0 0,-1 0 0 0 0,1 1 0 0 0,0-1-1 0 0,-1 0 1 0 0,2 1 0 0 0,11 3 10 0 0,0-1 1 0 0,0 0-1 0 0,0 0 1 0 0,16 0-1 0 0,56-1-164 0 0,-47-2 83 0 0,554-29 209 0 0,-421 16-94 0 0,1630-88 64 0 0,-1703 98-63 0 0,763-17 1493 0 0,-1043 31-917 0 0,-1852 88-1873 0 0,2001-97 1244 0 0,-672 44 21 0 0,9 57-208 0 0,607-81-399 0 0,8 2-178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8T06:57:01.437"/>
    </inkml:context>
    <inkml:brush xml:id="br0">
      <inkml:brushProperty name="width" value="0.35" units="cm"/>
      <inkml:brushProperty name="height" value="0.35" units="cm"/>
      <inkml:brushProperty name="color" value="#FFFFFF"/>
    </inkml:brush>
  </inkml:definitions>
  <inkml:trace contextRef="#ctx0" brushRef="#br0">879 194 6447 0 0,'34'-7'-64'0'0,"0"0"0"0"0,0 2 0 0 0,61 0 0 0 0,-49 5 19 0 0,710-12 837 0 0,80-61-704 0 0,-627 45 307 0 0,118-10 373 0 0,-125 21-102 0 0,-415 42-794 0 0,-230 36-528 0 0,184-23 295 0 0,-474 71-992 0 0,236-33 691 0 0,-215 29 1470 0 0,511-69 360 0 0,192-32-870 0 0,15-2 2 0 0,16 0 56 0 0,155-4 670 0 0,-102-1-796 0 0,385-17 199 0 0,-134 5-388 0 0,281 8 34 0 0,16 33 225 0 0,-356-17 4 0 0,30 1 345 0 0,-254-7-508 0 0,94 2 301 0 0,-102-5-254 0 0,65-9-1 0 0,-105 7-145 0 0,-1 0 1 0 0,1 0 0 0 0,-12-1-1 0 0,-152-6-312 0 0,98 7 148 0 0,-436 1-1175 0 0,222 5 462 0 0,23-2 144 0 0,-219-3-134 0 0,426 0 805 0 0,-448-32 576 0 0,448 27-218 0 0,28 4-86 0 0,1-1 0 0 0,0-1 0 0 0,-27-9 0 0 0,52 13-243 0 0,1 0 0 0 0,-1 0 1 0 0,0 0-1 0 0,1 0 1 0 0,-1 0-1 0 0,1-1 1 0 0,-1 1-1 0 0,1 0 0 0 0,-1 0 1 0 0,1-1-1 0 0,-1 1 1 0 0,1 0-1 0 0,-1-1 0 0 0,1 1 1 0 0,-1-1-1 0 0,1 1 1 0 0,-1-1-1 0 0,1 1 0 0 0,0 0 1 0 0,-1-1-1 0 0,1 0 1 0 0,0 0-5 0 0,0 1 0 0 0,0-1 1 0 0,0 1-1 0 0,0 0 0 0 0,0-1 1 0 0,1 1-1 0 0,-1-1 1 0 0,0 1-1 0 0,0 0 0 0 0,1-1 1 0 0,-1 1-1 0 0,0 0 0 0 0,1-1 1 0 0,-1 1-1 0 0,0 0 1 0 0,1 0-1 0 0,-1-1 0 0 0,0 1 1 0 0,1 0-1 0 0,-1 0 0 0 0,0 0 1 0 0,1-1-1 0 0,31-10 100 0 0,-29 11-94 0 0,383-77 436 0 0,-370 74-411 0 0,1575-201 1815 0 0,-1054 154-1841 0 0,-257 31 10 0 0,-262 23 478 0 0,-27-2-345 0 0,-195 17 274 0 0,-117 25-577 0 0,113-15-302 0 0,-976 154-2324 0 0,664-83 1931 0 0,258-48 657 0 0,250-50 187 0 0,-49 10 286 0 0,-115 36 0 0 0,174-47-207 0 0,-1 1-1 0 0,0-1 1 0 0,0 0-1 0 0,0 1 1 0 0,1-1-1 0 0,-1 1 1 0 0,-4 4 787 0 0,15-1-490 0 0,-6-4-355 0 0,7 3 47 0 0,-1 0 0 0 0,1 0 0 0 0,0-1 0 0 0,0 0-1 0 0,0 0 1 0 0,15 1 0 0 0,271 12 621 0 0,2-26-553 0 0,781-49 730 0 0,-631 28-704 0 0,-263 17-93 0 0,-64 2 426 0 0,184-42 0 0 0,-303 54-481 0 0,11-5 295 0 0,-10 2-127 0 0,-7-2-59 0 0,-3 1-65 0 0,0 0-1 0 0,0 1 1 0 0,-1 0 0 0 0,1 1-1 0 0,-12-2 1 0 0,-46-5-35 0 0,46 7-98 0 0,-390-10-578 0 0,255 12 492 0 0,97-1 117 0 0,-297-5-236 0 0,2-21-432 0 0,296 19 532 0 0,1-2 0 0 0,-73-22 0 0 0,125 31 186 0 0,2 0 9 0 0,0 1 1 0 0,0-1-1 0 0,0 1 1 0 0,0-1-1 0 0,0 0 1 0 0,1 0-1 0 0,-1 0 1 0 0,0 0 0 0 0,0 0-1 0 0,0-1 1 0 0,1 1-1 0 0,-1 0 1 0 0,-1-3-1 0 0,2 4-8 0 0,1-1 0 0 0,0 1 0 0 0,0 0-1 0 0,0-1 1 0 0,0 1 0 0 0,0 0-1 0 0,0 0 1 0 0,0-1 0 0 0,0 1 0 0 0,0 0-1 0 0,0 0 1 0 0,0-1 0 0 0,0 1 0 0 0,0 0-1 0 0,1 0 1 0 0,-1-1 0 0 0,0 1 0 0 0,0 0-1 0 0,0 0 1 0 0,0-1 0 0 0,0 1 0 0 0,1 0-1 0 0,-1 0 1 0 0,0-1 0 0 0,0 1 0 0 0,0 0-1 0 0,0 0 1 0 0,1 0 0 0 0,-1 0 0 0 0,0-1-1 0 0,0 1 1 0 0,1 0 0 0 0,-1 0 0 0 0,0 0-1 0 0,0 0 1 0 0,1 0 0 0 0,10-4 114 0 0,-11 4-117 0 0,27-6 94 0 0,0 1 0 0 0,33-1 0 0 0,-15 2-65 0 0,630-40 595 0 0,2 43-1270 0 0,-622 1 596 0 0,-16-1 111 0 0,0 3-1 0 0,51 7 1 0 0,-79-5 119 0 0,-11-4-176 0 0,0 0 0 0 0,0 0 1 0 0,0 0-1 0 0,0 0 0 0 0,0 1 1 0 0,0-1-1 0 0,0 0 0 0 0,0 0 1 0 0,0 0-1 0 0,0 0 0 0 0,0 1 1 0 0,0-1-1 0 0,0 0 0 0 0,0 0 1 0 0,0 0-1 0 0,0 0 0 0 0,0 0 0 0 0,0 1 1 0 0,0-1-1 0 0,0 0 0 0 0,0 0 1 0 0,-1 0-1 0 0,1 0 0 0 0,0 0 1 0 0,0 0-1 0 0,0 1 0 0 0,0-1 1 0 0,0 0-1 0 0,0 0 0 0 0,0 0 1 0 0,0 0-1 0 0,-1 0 0 0 0,1 0 0 0 0,0 0 1 0 0,0 0-1 0 0,0 1 0 0 0,-20 7 256 0 0,-38 4-135 0 0,-87 6 1 0 0,82-11-97 0 0,-850 86-1714 0 0,-638 28-134 0 0,917-101 1762 0 0,634-20 54 0 0,-149-1 195 0 0,115-1-113 0 0,1-2 0 0 0,-47-10-1 0 0,78 13-69 0 0,0 0 1 0 0,0 1-1 0 0,0-1 0 0 0,-1 0 0 0 0,1 0 0 0 0,0 0 0 0 0,0 0 1 0 0,0 0-1 0 0,0 0 0 0 0,0-1 0 0 0,-2-2 0 0 0,4 4-8 0 0,-1-1-1 0 0,1 1 0 0 0,0-1 1 0 0,-1 1-1 0 0,1-1 0 0 0,0 1 0 0 0,0-1 1 0 0,-1 1-1 0 0,1-1 0 0 0,0 0 1 0 0,0 1-1 0 0,0-1 0 0 0,0 1 1 0 0,0-1-1 0 0,0 1 0 0 0,0-1 1 0 0,0 0-1 0 0,0 1 0 0 0,0-2 1 0 0,0 1-2 0 0,1 0 0 0 0,-1 0 0 0 0,1 0 0 0 0,0 0 0 0 0,-1 0 0 0 0,1 0 0 0 0,0 0 1 0 0,-1 0-1 0 0,1 0 0 0 0,0 0 0 0 0,0 0 0 0 0,1-1 0 0 0,8-5-21 0 0,-1 0 0 0 0,0 1 0 0 0,1 1-1 0 0,18-8 1 0 0,46-14-142 0 0,-47 17 122 0 0,196-53 241 0 0,5 15 397 0 0,-218 47-568 0 0,524-77 1343 0 0,-359 63-1329 0 0,-130 13-30 0 0,84 8-1 0 0,-112-3-14 0 0,-17-3 0 0 0,1 0 0 0 0,-1 0 0 0 0,0 0 0 0 0,0 0 0 0 0,1 0 0 0 0,-1 0 0 0 0,0 0 0 0 0,0 0 0 0 0,0 0 0 0 0,1 0 0 0 0,-1 0 0 0 0,0 0 0 0 0,0 0 0 0 0,0 0 0 0 0,1 0 0 0 0,-1 1 0 0 0,0-1 0 0 0,0 0 0 0 0,0 0 0 0 0,1 0 0 0 0,-1 0 0 0 0,0 0 0 0 0,0 1 0 0 0,0-1 0 0 0,0 0 0 0 0,0 0 0 0 0,1 0 0 0 0,-1 0 0 0 0,0 1 0 0 0,0-1 0 0 0,0 0 0 0 0,0 0 0 0 0,0 1 0 0 0,0-1 0 0 0,0 0 0 0 0,0 0 0 0 0,0 0 0 0 0,0 1 0 0 0,0-1 0 0 0,0 0 0 0 0,0 0 0 0 0,0 1 0 0 0,0-1 0 0 0,0 0 0 0 0,0 0 0 0 0,0 0 0 0 0,0 1 0 0 0,0-1 0 0 0,0 0 0 0 0,0 0 0 0 0,0 0 0 0 0,0 1 0 0 0,-1-1 0 0 0,1 0 0 0 0,0 0 0 0 0,0 0 0 0 0,0 1 0 0 0,0-1 0 0 0,0 0 0 0 0,-1 0 0 0 0,-1 4 1 0 0,-1 0 0 0 0,0-1 0 0 0,0 1 1 0 0,0-1-1 0 0,-1 0 0 0 0,1 0 0 0 0,-1 0 0 0 0,1-1 0 0 0,-1 1 0 0 0,0-1 0 0 0,0 0 0 0 0,0 0 0 0 0,0 0 0 0 0,-6 2 0 0 0,-313 72 105 0 0,-4-21-332 0 0,229-40 180 0 0,-195 27-102 0 0,1-23 389 0 0,286-19-223 0 0,-2 1 47 0 0,1-1 0 0 0,-1 0 0 0 0,1 0 0 0 0,-1-1 0 0 0,0 0 0 0 0,1-1 0 0 0,-1 1 0 0 0,1-1 0 0 0,0-1 0 0 0,-11-4 0 0 0,18 7-57 0 0,0 0-1 0 0,-1 0 0 0 0,1 0 0 0 0,0-1 1 0 0,0 1-1 0 0,-1 0 0 0 0,1 0 0 0 0,0 0 1 0 0,0 0-1 0 0,-1-1 0 0 0,1 1 0 0 0,0 0 1 0 0,0 0-1 0 0,-1 0 0 0 0,1-1 0 0 0,0 1 1 0 0,0 0-1 0 0,0 0 0 0 0,0-1 0 0 0,0 1 1 0 0,-1 0-1 0 0,1 0 0 0 0,0-1 0 0 0,0 1 1 0 0,0 0-1 0 0,0-1 0 0 0,0 1 0 0 0,0 0 1 0 0,0 0-1 0 0,0-1 0 0 0,0 1 0 0 0,0 0 1 0 0,0-1-1 0 0,0 1 0 0 0,0 0 0 0 0,0 0 1 0 0,0-1-1 0 0,0 1 0 0 0,1 0 0 0 0,-1-1 1 0 0,0 1-1 0 0,0 0 0 0 0,0 0 0 0 0,0-1 1 0 0,0 1-1 0 0,1 0 0 0 0,-1 0 0 0 0,0 0 1 0 0,0-1-1 0 0,0 1 0 0 0,1 0 0 0 0,-1 0 1 0 0,0 0-1 0 0,0-1 0 0 0,1 1 0 0 0,-1 0 1 0 0,0 0-1 0 0,1 0 0 0 0,-1 0 0 0 0,0 0 1 0 0,1 0-1 0 0,21-8 109 0 0,-18 6-115 0 0,52-13-117 0 0,1 2 1 0 0,65-5-1 0 0,121-2-1014 0 0,-146 16-256 0 0,10 3-3666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7T04:13:01.806"/>
    </inkml:context>
    <inkml:brush xml:id="br0">
      <inkml:brushProperty name="width" value="0.35" units="cm"/>
      <inkml:brushProperty name="height" value="0.35" units="cm"/>
      <inkml:brushProperty name="color" value="#FFFFFF"/>
    </inkml:brush>
  </inkml:definitions>
  <inkml:trace contextRef="#ctx0" brushRef="#br0">1 1 24575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7T04:13:07.915"/>
    </inkml:context>
    <inkml:brush xml:id="br0">
      <inkml:brushProperty name="width" value="0.35" units="cm"/>
      <inkml:brushProperty name="height" value="0.35" units="cm"/>
      <inkml:brushProperty name="color" value="#FFFFFF"/>
    </inkml:brush>
  </inkml:definitions>
  <inkml:trace contextRef="#ctx0" brushRef="#br0">0 386 1351 0 0,'13'-35'0'0'0,"-5"-5"0"0"0,-6-3 72 0 0,-2-3-8 0 0,8-2-64 0 0,3 2 0 0 0,1 14 0 0 0,-7 17 0 0 0,-3 11 0 0 0,2-2 72 0 0,4-7-72 0 0,1-12 96 0 0,1-8-96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7T04:13:09.200"/>
    </inkml:context>
    <inkml:brush xml:id="br0">
      <inkml:brushProperty name="width" value="0.35" units="cm"/>
      <inkml:brushProperty name="height" value="0.35" units="cm"/>
      <inkml:brushProperty name="color" value="#FFFFFF"/>
    </inkml:brush>
  </inkml:definitions>
  <inkml:trace contextRef="#ctx0" brushRef="#br0">7 661 1167 0 0,'-7'-90'248'0'0,"9"-161"0"0"0,-2 243-245 0 0,-1-17 96 0 0,1 20-62 0 0,-1-1 0 0 0,1 1 0 0 0,0 0 0 0 0,1-1 0 0 0,-1 1 0 0 0,3-8-1 0 0,-3 13-28 0 0,0-1-1 0 0,0 1 0 0 0,0 0 0 0 0,0 0 1 0 0,0-1-1 0 0,0 1 0 0 0,0 0 0 0 0,0 0 0 0 0,0-1 1 0 0,0 1-1 0 0,0 0 0 0 0,0 0 0 0 0,1 0 1 0 0,-1-1-1 0 0,0 1 0 0 0,0 0 0 0 0,0 0 0 0 0,0 0 1 0 0,0 0-1 0 0,1-1 0 0 0,-1 1 0 0 0,0 0 1 0 0,0 0-1 0 0,0 0 0 0 0,1 0 0 0 0,-1 0 0 0 0,0 0 1 0 0,0 0-1 0 0,1 0 0 0 0,-1-1 0 0 0,0 1 1 0 0,0 0-1 0 0,0 0 0 0 0,1 0 0 0 0,-1 0 0 0 0,0 0 1 0 0,0 0-1 0 0,1 0 0 0 0,-1 0 0 0 0,8 8 136 0 0,4 16 15 0 0,3 16 82 0 0,12 59 0 0 0,1 46-75 0 0,-22-111-149 0 0,96 644 37 0 0,-32 2-21 0 0,-40-320-41 0 0,47 487-8 0 0,-75-828 21 0 0,28 188 2 0 0,-23-184-6 0 0,-2-15 0 0 0,-5-8 0 0 0,0 0 0 0 0,0 0 0 0 0,0 0 0 0 0,1 1 0 0 0,-1-1 0 0 0,0 0 0 0 0,0 0 0 0 0,0 0 0 0 0,0 0 0 0 0,0 0 0 0 0,1 0 0 0 0,-1 0 0 0 0,0 0 0 0 0,0 0 0 0 0,0 0 0 0 0,0 0 0 0 0,1 0 0 0 0,-1 0 0 0 0,0 0 0 0 0,0-1 0 0 0,0 1 0 0 0,0 0 0 0 0,1 0 0 0 0,-1 0 0 0 0,0 0 0 0 0,0 0 0 0 0,0 0 0 0 0,0 0 0 0 0,0 0 0 0 0,0 0 0 0 0,1-1 0 0 0,-1 1 0 0 0,0 0 0 0 0,0 0 0 0 0,0 0 0 0 0,0 0 0 0 0,0 0 0 0 0,0-1 0 0 0,0 1 0 0 0,0 0 0 0 0,0 0 0 0 0,0 0 0 0 0,0 0 0 0 0,0-1 0 0 0,3-7 0 0 0,-1 1 0 0 0,0-1 0 0 0,0 0 0 0 0,-1 0 0 0 0,0 0 0 0 0,0-1 0 0 0,-2-13 0 0 0,2 6 0 0 0,-16-482 548 0 0,5 301-354 0 0,-17-1013 72 0 0,26 1000-266 0 0,8-710 0 0 0,4 795 0 0 0,-7 112 0 0 0,-3 13 0 0 0,-1 0 0 0 0,0 1 0 0 0,1-1 0 0 0,-1 1 0 0 0,0-1 0 0 0,1 0 0 0 0,-1 1 0 0 0,0-1 0 0 0,0 0 0 0 0,1 1 0 0 0,-1-1 0 0 0,0 1 0 0 0,0-1 0 0 0,0 1 0 0 0,0-1 0 0 0,0 1 0 0 0,1-1 0 0 0,-1 1 0 0 0,0-1 0 0 0,0 1 0 0 0,0-1 0 0 0,0 0 0 0 0,0 1 0 0 0,0-1 0 0 0,-1 1 0 0 0,1 0 0 0 0,2 37 134 0 0,-7 74 0 0 0,1-51 46 0 0,-24 378 801 0 0,2-40-762 0 0,-44 554-113 0 0,51-730-86 0 0,-22 385-10 0 0,41-592-10 0 0,0-7 0 0 0,0-1 0 0 0,-1 1 0 0 0,0-1 0 0 0,-1 1 0 0 0,-3 12 0 0 0,5-21 0 0 0,0 0 0 0 0,0 1 0 0 0,0-1 0 0 0,0 0 0 0 0,0 0 0 0 0,0 0 0 0 0,0 0 0 0 0,0 0 0 0 0,0 0 0 0 0,0 0 0 0 0,0 0 0 0 0,0 0 0 0 0,0 0 0 0 0,0 0 0 0 0,0 0 0 0 0,0 0 0 0 0,0 0 0 0 0,0 0 0 0 0,0 0 0 0 0,-1 0 0 0 0,1 0 0 0 0,0 0 0 0 0,0 0 0 0 0,0 0 0 0 0,0 0 0 0 0,0 0 0 0 0,0 0 0 0 0,0 0 0 0 0,0 0 0 0 0,0 1 0 0 0,0-1 0 0 0,0 0 0 0 0,0 0 0 0 0,0 0 0 0 0,0 0 0 0 0,0 0 0 0 0,0 0 0 0 0,0 0 0 0 0,0 0 0 0 0,0 0 0 0 0,0 0 0 0 0,-1 0 0 0 0,1 0 0 0 0,0-1 0 0 0,0 1 0 0 0,0 0 0 0 0,0 0 0 0 0,0 0 0 0 0,0 0 0 0 0,0 0 0 0 0,0 0 0 0 0,0 0 0 0 0,0 0 0 0 0,0 0 0 0 0,0 0 0 0 0,0 0 0 0 0,0 0 0 0 0,0 0 0 0 0,0 0 0 0 0,0 0 0 0 0,0 0 0 0 0,0 0 0 0 0,0 0 0 0 0,0 0 0 0 0,0 0 0 0 0,0 0 0 0 0,-3-6 0 0 0,0-8 0 0 0,-38-409 0 0 0,23-5 0 0 0,16-639 0 0 0,17 650-36 0 0,19 9 0 0 0,-32 393 36 0 0,-1 3 0 0 0,1 0 0 0 0,6-20 0 0 0,-8 31 0 0 0,0 0 0 0 0,0 1 0 0 0,0-1 0 0 0,0 1 0 0 0,0-1 0 0 0,0 0 0 0 0,1 1 0 0 0,-1-1 0 0 0,0 1 0 0 0,0-1 0 0 0,1 1 0 0 0,-1-1 0 0 0,0 1 0 0 0,1-1 0 0 0,-1 1 0 0 0,1-1 0 0 0,-1 1 0 0 0,1-1 0 0 0,-1 1 0 0 0,1 0 0 0 0,-1-1 0 0 0,1 1 0 0 0,-1 0 0 0 0,1-1 0 0 0,0 1 0 0 0,0 0 0 0 0,0 1 0 0 0,-1-1 0 0 0,1 1 0 0 0,0-1 0 0 0,-1 1 0 0 0,1 0 0 0 0,-1-1 0 0 0,1 1 0 0 0,-1 0 0 0 0,1-1 0 0 0,-1 1 0 0 0,0 0 0 0 0,1-1 0 0 0,-1 1 0 0 0,0 0 0 0 0,1 0 0 0 0,-1 0 0 0 0,0-1 0 0 0,0 1 0 0 0,0 1 0 0 0,7 34 0 0 0,-1 0 0 0 0,0 52 0 0 0,-3-45 0 0 0,16 315 17 0 0,6 61 20 0 0,62 699-27 0 0,-76-952-10 0 0,35 294 75 0 0,-44-443-54 0 0,-2-11-17 0 0,1 0 0 0 0,0-1 0 0 0,0 1 0 0 0,0-1 0 0 0,1 0 0 0 0,-1 1 0 0 0,5 8 0 0 0,-6-14-4 0 0,1 0 0 0 0,-1 0 0 0 0,0 1 0 0 0,0-1 0 0 0,0 0 0 0 0,0 0 0 0 0,0 0 0 0 0,0 0 0 0 0,0 0 0 0 0,0 0 0 0 0,0 0 0 0 0,0 0 0 0 0,0 0 0 0 0,0 0 0 0 0,0 0 0 0 0,0 0 0 0 0,1 0 0 0 0,-1 0 0 0 0,0 0 0 0 0,0 0 0 0 0,0 0 0 0 0,0 1 0 0 0,0-1 0 0 0,0 0 0 0 0,0 0 0 0 0,0 0 0 0 0,0 0 0 0 0,0 0 0 0 0,1 0 0 0 0,-1 0 0 0 0,0 0 0 0 0,0 0 0 0 0,0 0 0 0 0,0-1 0 0 0,0 1 0 0 0,0 0 0 0 0,0 0 0 0 0,0 0 0 0 0,0 0 0 0 0,1 0 0 0 0,-1 0 0 0 0,0 0 0 0 0,0 0 0 0 0,0 0 0 0 0,0 0 0 0 0,0 0 0 0 0,0 0 0 0 0,0 0 0 0 0,0 0 0 0 0,0 0 0 0 0,0 0 0 0 0,0-1 0 0 0,0 1 0 0 0,0 0 0 0 0,0 0 0 0 0,0 0 0 0 0,0 0 0 0 0,0 0 0 0 0,0 0 0 0 0,0 0 0 0 0,0 0 0 0 0,0 0 0 0 0,0 0 0 0 0,0-1 0 0 0,0 1 0 0 0,0 0 0 0 0,0 0 0 0 0,2-9 0 0 0,1-37 0 0 0,-3-1 0 0 0,-9-80 0 0 0,4 71 0 0 0,-61-616-4 0 0,23 254 62 0 0,-41-946-176 0 0,82 1309 112 0 0,0-6-33 0 0,8-101 0 0 0,-5 155 2 0 0,0 8 19 0 0,0 13 13 0 0,0-8 5 0 0,6 447 0 0 0,-9-281 0 0 0,3 68 0 0 0,-16 1014 0 0 0,-30-741 72 0 0,40-489-36 0 0,2-21-11 0 0,0-14-14 0 0,-11-311-11 0 0,13 238 0 0 0,2-723 0 0 0,3 291 0 0 0,12 104-64 0 0,-14 395 32 0 0,-1 14 10 0 0,-1 11 12 0 0,-3 300 10 0 0,13 384 45 0 0,-3-299-26 0 0,1-192 109 0 0,-6-183-128 0 0,0-13 0 0 0,-1-12 0 0 0,2-44 10 0 0,-3 0 0 0 0,-7-57 0 0 0,0-10 24 0 0,7 108-34 0 0,-1-10 0 0 0,0 0 0 0 0,2 1 0 0 0,0-1 0 0 0,1 0 0 0 0,7-26 0 0 0,-7 42-63 0 0,-1 1-1 0 0,1 0 0 0 0,0 0 0 0 0,0 0 0 0 0,0 1 0 0 0,0-1 0 0 0,0 0 1 0 0,0 1-1 0 0,1-1 0 0 0,-1 1 0 0 0,1 0 0 0 0,0 0 0 0 0,0 0 0 0 0,0 0 1 0 0,0 0-1 0 0,0 1 0 0 0,5-3 0 0 0,-3 2-389 0 0,0-1 0 0 0,0 0 0 0 0,0 0 0 0 0,-1 0 0 0 0,6-5-1 0 0,-2-1 90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7T04:13:26.293"/>
    </inkml:context>
    <inkml:brush xml:id="br0">
      <inkml:brushProperty name="width" value="0.35" units="cm"/>
      <inkml:brushProperty name="height" value="0.35" units="cm"/>
      <inkml:brushProperty name="color" value="#FFFFFF"/>
    </inkml:brush>
  </inkml:definitions>
  <inkml:trace contextRef="#ctx0" brushRef="#br0">897 17993 455 0 0,'-6'-26'157'0'0,"1"0"-1"0"0,1 0 0 0 0,0-33 1 0 0,-1-54 490 0 0,-1-134-336 0 0,44-393 281 0 0,-20 491-231 0 0,-11 98-243 0 0,17-122 419 0 0,-23 170-500 0 0,-1 1 0 0 0,0 0-1 0 0,1 0 1 0 0,0 0 0 0 0,-1 0 0 0 0,1 0-1 0 0,0 0 1 0 0,0 0 0 0 0,0 0-1 0 0,2-2 1 0 0,-3 4-23 0 0,0 0 0 0 0,0-1 0 0 0,1 1 0 0 0,-1 0 0 0 0,0 0-1 0 0,1 0 1 0 0,-1-1 0 0 0,0 1 0 0 0,0 0 0 0 0,1 0 0 0 0,-1 0 0 0 0,0 0 0 0 0,1 0 0 0 0,-1-1 0 0 0,0 1 0 0 0,1 0 0 0 0,-1 0 0 0 0,0 0-1 0 0,1 0 1 0 0,-1 0 0 0 0,0 0 0 0 0,1 0 0 0 0,-1 0 0 0 0,1 1 0 0 0,0-1 11 0 0,0 1-1 0 0,0-1 1 0 0,0 1 0 0 0,-1-1-1 0 0,1 1 1 0 0,0-1 0 0 0,0 1-1 0 0,-1 0 1 0 0,1 0-1 0 0,0-1 1 0 0,-1 1 0 0 0,2 2-1 0 0,2 4 89 0 0,0 1-1 0 0,0-1 1 0 0,-1 1-1 0 0,0 0 1 0 0,2 10-1 0 0,9 46 224 0 0,-11-45-247 0 0,32 300 60 0 0,-30-246-150 0 0,14 601-40 0 0,-11-220 18 0 0,-7-425 28 0 0,1-8 13 0 0,-2 0-1 0 0,0 0 1 0 0,-5 34-1 0 0,5-55-14 0 0,0 0 0 0 0,0 1 0 0 0,0-1 0 0 0,0 0 1 0 0,0 0-1 0 0,0 0 0 0 0,0 1 0 0 0,0-1 0 0 0,0 0 0 0 0,0 0 0 0 0,0 0 0 0 0,0 1 0 0 0,0-1 0 0 0,0 0 1 0 0,0 0-1 0 0,0 0 0 0 0,0 1 0 0 0,0-1 0 0 0,0 0 0 0 0,0 0 0 0 0,0 0 0 0 0,-1 0 0 0 0,1 1 0 0 0,0-1 1 0 0,0 0-1 0 0,0 0 0 0 0,0 0 0 0 0,0 0 0 0 0,-1 0 0 0 0,1 1 0 0 0,0-1 0 0 0,0 0 0 0 0,0 0 0 0 0,0 0 1 0 0,-1 0-1 0 0,1 0 0 0 0,0 0 0 0 0,0 0 0 0 0,0 0 0 0 0,-1 0 0 0 0,1 0 0 0 0,0 0 0 0 0,0 0 0 0 0,0 0 1 0 0,-1 0-1 0 0,1 0 0 0 0,-6-10 86 0 0,-2-16 25 0 0,-126-888 1229 0 0,85-7-1355 0 0,67-83 209 0 0,-17 991-182 0 0,1-15 113 0 0,0 0 1 0 0,2 0-1 0 0,14-53 0 0 0,-18 79-115 0 0,1 1-1 0 0,-1 0 1 0 0,1-1-1 0 0,0 1 1 0 0,-1 0-1 0 0,1 0 1 0 0,0 0-1 0 0,-1-1 1 0 0,1 1-1 0 0,2-1 1 0 0,-3 1-11 0 0,0 1-1 0 0,0 0 1 0 0,1 0 0 0 0,-1 0 0 0 0,0 0 0 0 0,0 0 0 0 0,1 0 0 0 0,-1-1 0 0 0,0 1-1 0 0,0 0 1 0 0,1 0 0 0 0,-1 0 0 0 0,0 0 0 0 0,0 0 0 0 0,1 0 0 0 0,-1 0 0 0 0,0 0-1 0 0,1 0 1 0 0,-1 0 0 0 0,0 0 0 0 0,0 1 0 0 0,1-1 0 0 0,-1 0 0 0 0,0 0-1 0 0,0 0 1 0 0,0 0 0 0 0,1 0 0 0 0,-1 0 0 0 0,0 0 0 0 0,0 1 0 0 0,1-1 0 0 0,-1 0-1 0 0,2 2 3 0 0,-1 0 0 0 0,0 0 0 0 0,0 0 0 0 0,1 1 0 0 0,-1-1 0 0 0,0 0 0 0 0,-1 0 0 0 0,1 1 0 0 0,0-1 0 0 0,0 4 0 0 0,15 132 489 0 0,-9-69-383 0 0,35 523 147 0 0,-33 3-232 0 0,-8-436-24 0 0,-11 553 9 0 0,6-628 194 0 0,-21 123 0 0 0,24-201-160 0 0,-5 19 146 0 0,5-24-168 0 0,1 1 0 0 0,0-1 0 0 0,-1 0 0 0 0,1 0 1 0 0,-1 0-1 0 0,1 0 0 0 0,-1 0 0 0 0,1 0 0 0 0,-1 0 1 0 0,0 0-1 0 0,1-1 0 0 0,-1 1 0 0 0,0 0 1 0 0,0 0-1 0 0,0 0 0 0 0,0-1 0 0 0,-1 2 0 0 0,1-2-7 0 0,1 0-1 0 0,0-1 0 0 0,-1 1 1 0 0,1 0-1 0 0,-1 0 0 0 0,1 0 0 0 0,0-1 1 0 0,-1 1-1 0 0,1 0 0 0 0,-1 0 1 0 0,1-1-1 0 0,0 1 0 0 0,-1 0 1 0 0,1-1-1 0 0,0 1 0 0 0,-1 0 1 0 0,1-1-1 0 0,0 1 0 0 0,0-1 1 0 0,0 1-1 0 0,-1 0 0 0 0,1-1 0 0 0,0 1 1 0 0,0-1-1 0 0,0 1 0 0 0,0-1 1 0 0,-6-16 150 0 0,6 15-137 0 0,-8-36 160 0 0,2 0 0 0 0,1-1-1 0 0,1-48 1 0 0,2 49-115 0 0,-11-505 71 0 0,20-31-144 0 0,-2 279 0 0 0,50-598 0 0 0,-51 861-2 0 0,11-74 48 0 0,-11 91-42 0 0,0-1 0 0 0,0 0 0 0 0,2 1 0 0 0,8-18 0 0 0,-14 32-4 0 0,1-1 0 0 0,0 1 0 0 0,-1 0 0 0 0,1 0 0 0 0,0 0 0 0 0,-1-1 0 0 0,1 1 0 0 0,0 0 0 0 0,0 0 0 0 0,0 0 0 0 0,0 1 0 0 0,0-1 0 0 0,0 0 0 0 0,0 0 0 0 0,0 0 0 0 0,0 1 0 0 0,0-1 0 0 0,0 0 0 0 0,1 1 0 0 0,1-1 0 0 0,-2 1 0 0 0,0 0 0 0 0,0 0 0 0 0,0 0 0 0 0,0 1 0 0 0,0-1 0 0 0,0 0 0 0 0,0 1 0 0 0,0-1 0 0 0,0 0 0 0 0,0 1 0 0 0,0-1 0 0 0,0 1 0 0 0,-1 0 0 0 0,1-1 0 0 0,0 1 0 0 0,0 0 0 0 0,-1-1 0 0 0,1 1 0 0 0,0 0 0 0 0,0 1 0 0 0,3 4 0 0 0,0 0 0 0 0,0 0 0 0 0,-1 1 0 0 0,0 0 0 0 0,4 13 0 0 0,16 71 0 0 0,14 120 0 0 0,-28-149 0 0 0,210 1247-64 0 0,-89-430 64 0 0,-129-869 0 0 0,22 138 0 0 0,-20-140 18 0 0,-2-16 8 0 0,-1-19 10 0 0,0 26-36 0 0,-43-564 433 0 0,39 521-412 0 0,-145-1116 0 0 0,28-122 86 0 0,119 1214-142 0 0,-1-86 27 0 0,5 144 25 0 0,0 13 0 0 0,2 17 2 0 0,-4-20-19 0 0,30 273-56 0 0,-24-191 38 0 0,79 1067-106 0 0,-79-1058 122 0 0,33 690 2 0 0,-51 4 0 0 0,5-665 0 0 0,-24 272 0 0 0,30-384 0 0 0,0 5 0 0 0,-1-1 0 0 0,-6 22 0 0 0,8-33 1 0 0,0 0 0 0 0,0-1 0 0 0,0 1 0 0 0,-1 0 0 0 0,1-1-1 0 0,0 1 1 0 0,0-1 0 0 0,-1 1 0 0 0,1 0 0 0 0,0-1 0 0 0,-1 1-1 0 0,1-1 1 0 0,-1 1 0 0 0,1-1 0 0 0,-1 1 0 0 0,1-1 0 0 0,-1 1-1 0 0,1-1 1 0 0,-1 1 0 0 0,1-1 0 0 0,-1 0 0 0 0,0 1 0 0 0,1-1-1 0 0,-2 0 1 0 0,2 0 2 0 0,-1 0 0 0 0,0 0 0 0 0,0 0-1 0 0,1 0 1 0 0,-1-1 0 0 0,0 1-1 0 0,1 0 1 0 0,-1-1 0 0 0,1 1 0 0 0,-1-1-1 0 0,0 1 1 0 0,1 0 0 0 0,-1-1 0 0 0,1 1-1 0 0,-1-1 1 0 0,1 0 0 0 0,0 1 0 0 0,-2-2-1 0 0,-1-4 25 0 0,0 1-1 0 0,0-1 0 0 0,0 0 0 0 0,-2-7 0 0 0,-79-342 388 0 0,77 321-392 0 0,-110-680 57 0 0,26-1-30 0 0,88 692-49 0 0,-72-1213 0 0 0,75 1122 0 0 0,17-408 0 0 0,-16 510 2 0 0,-1 3 7 0 0,1 0-1 0 0,0 0 1 0 0,1 0-1 0 0,0 0 1 0 0,4-11 0 0 0,-6 20-9 0 0,0-1 0 0 0,0 1 1 0 0,0 0-1 0 0,0-1 1 0 0,1 1-1 0 0,-1 0 0 0 0,0-1 1 0 0,0 1-1 0 0,0 0 1 0 0,0-1-1 0 0,0 1 0 0 0,0 0 1 0 0,1 0-1 0 0,-1-1 1 0 0,0 1-1 0 0,0 0 0 0 0,1 0 1 0 0,-1-1-1 0 0,0 1 0 0 0,0 0 1 0 0,1 0-1 0 0,-1 0 1 0 0,0-1-1 0 0,0 1 0 0 0,1 0 1 0 0,-1 0-1 0 0,0 0 1 0 0,1 0-1 0 0,-1 0 0 0 0,0 0 1 0 0,1-1-1 0 0,-1 1 1 0 0,1 0-1 0 0,5 11-3 0 0,3 32-20 0 0,9 86 0 0 0,-10-59-17 0 0,89 982-160 0 0,-65-652 166 0 0,-25-312 34 0 0,55 802-34 0 0,-55-611 19 0 0,-34 330 0 0 0,20-539 15 0 0,-28 125 0 0 0,32-184 0 0 0,0 0 0 0 0,0 0 0 0 0,-1-1 0 0 0,-1 1 0 0 0,0-1 0 0 0,-8 12 0 0 0,12-20 3 0 0,1-1 0 0 0,-1 0 0 0 0,0 0 0 0 0,0 1 0 0 0,0-1 0 0 0,0 0 0 0 0,0 0 0 0 0,0 0 0 0 0,-1 0 0 0 0,1 0 0 0 0,0 0 0 0 0,0-1 0 0 0,-1 1 0 0 0,1 0 0 0 0,0 0 0 0 0,-1-1 0 0 0,1 1 0 0 0,-1-1 0 0 0,1 0 0 0 0,-1 1 0 0 0,1-1 0 0 0,-1 0 0 0 0,1 0 0 0 0,-1 0 0 0 0,1 0 0 0 0,-1 0 0 0 0,1 0 0 0 0,-1 0-1 0 0,1 0 1 0 0,-1-1 0 0 0,1 1 0 0 0,0-1 0 0 0,-1 1 0 0 0,-1-2 0 0 0,-1-1 12 0 0,0 1 1 0 0,0-1-1 0 0,0-1 0 0 0,1 1 0 0 0,-1-1 0 0 0,1 1 1 0 0,0-1-1 0 0,0 0 0 0 0,-4-8 0 0 0,-10-18 54 0 0,1-2-1 0 0,-18-54 0 0 0,-14-74 56 0 0,32 103-85 0 0,-126-524 144 0 0,24-10-190 0 0,0-135-25 0 0,54-16 0 0 0,79-536 32 0 0,-15 1275 0 0 0,3-65 0 0 0,4 1 0 0 0,16-73 0 0 0,-12 103 0 0 0,-10 36 0 0 0,-1 0 0 0 0,0 0 0 0 0,0 1 0 0 0,1-1 0 0 0,-1 0 0 0 0,0 0 0 0 0,1 1 0 0 0,-1-1 0 0 0,1 0 0 0 0,-1 1-1 0 0,1-1 1 0 0,0 0 0 0 0,-1 1 0 0 0,1-1 0 0 0,-1 1 0 0 0,2-2 0 0 0,-2 2 0 0 0,1 0 0 0 0,-1 0 0 0 0,0 0 0 0 0,1 0 0 0 0,-1 0 0 0 0,0 1 0 0 0,0-1 0 0 0,1 0 0 0 0,-1 0 0 0 0,0 0-1 0 0,1 0 1 0 0,-1 0 0 0 0,0 0 0 0 0,0 0 0 0 0,1 1 0 0 0,-1-1 0 0 0,0 0 0 0 0,0 0 0 0 0,1 0 0 0 0,-1 1 0 0 0,0-1 0 0 0,0 0 0 0 0,0 0 0 0 0,1 1 0 0 0,-1-1 0 0 0,0 0 0 0 0,0 0 0 0 0,0 1 0 0 0,2 3 2 0 0,0 0 1 0 0,0 0 0 0 0,-1 1-1 0 0,2 7 1 0 0,15 102-83 0 0,4 161 0 0 0,-16-174 57 0 0,111 1872-53 0 0,-81-1082 140 0 0,-47-205-229 0 0,-34-262-86 0 0,41-405 251 0 0,0 0 0 0 0,-1 0 0 0 0,-7 18 0 0 0,11-35 3 0 0,0 0 0 0 0,1-1 0 0 0,-1 1 0 0 0,0 0-1 0 0,0-1 1 0 0,0 1 0 0 0,0-1 0 0 0,0 1 0 0 0,-1-1-1 0 0,1 1 1 0 0,0-1 0 0 0,-1 0 0 0 0,-2 2 0 0 0,4-3 2 0 0,-1 0 1 0 0,0 1-1 0 0,1-1 0 0 0,-1 0 1 0 0,0 0-1 0 0,0 0 1 0 0,0 0-1 0 0,1 1 0 0 0,-1-1 1 0 0,0 0-1 0 0,0-1 1 0 0,1 1-1 0 0,-1 0 0 0 0,0 0 1 0 0,0 0-1 0 0,1 0 1 0 0,-1-1-1 0 0,0 1 0 0 0,0 0 1 0 0,1 0-1 0 0,-1-1 1 0 0,-1 0-1 0 0,-1-2 18 0 0,-1 0-1 0 0,1-1 1 0 0,-1 0 0 0 0,1 1-1 0 0,0-1 1 0 0,1 0 0 0 0,-1 0 0 0 0,-3-9-1 0 0,-11-27 67 0 0,1-1-1 0 0,3 0 0 0 0,-11-51 0 0 0,18 67-57 0 0,-100-546 157 0 0,40-10-56 0 0,64 558-132 0 0,-62-1364 0 0 0,73 992 0 0 0,77-516 0 0 0,-83 895 0 0 0,24-149 0 0 0,-16 114 0 0 0,20-57 0 0 0,-30 106 0 0 0,2-8 0 0 0,0 0 0 0 0,1 0 0 0 0,0 0 0 0 0,1 0 0 0 0,0 1 0 0 0,1-1 0 0 0,9-11 0 0 0,-14 20 0 0 0,0 0-1 0 0,-1 0 1 0 0,1 0 0 0 0,0 0-1 0 0,0 0 1 0 0,0 1-1 0 0,0-1 1 0 0,0 0-1 0 0,0 1 1 0 0,0-1 0 0 0,0 0-1 0 0,0 1 1 0 0,0 0-1 0 0,0-1 1 0 0,0 1-1 0 0,0-1 1 0 0,1 1-1 0 0,-1 0 1 0 0,0 0 0 0 0,0 0-1 0 0,0 0 1 0 0,0 0-1 0 0,1 0 1 0 0,-1 0-1 0 0,0 0 1 0 0,0 0 0 0 0,0 1-1 0 0,0-1 1 0 0,1 0-1 0 0,-1 1 1 0 0,0-1-1 0 0,0 1 1 0 0,0-1 0 0 0,0 1-1 0 0,0-1 1 0 0,0 1-1 0 0,0 0 1 0 0,0 0-1 0 0,0-1 1 0 0,-1 1-1 0 0,1 0 1 0 0,1 2 0 0 0,3 3-6 0 0,0 1 0 0 0,-1 0 0 0 0,0 0 1 0 0,0 0-1 0 0,2 9 0 0 0,9 24-45 0 0,-1 1-1 0 0,12 67 1 0 0,3 84-96 0 0,-23-143 117 0 0,60 552-58 0 0,-21-13 102 0 0,-37-470-20 0 0,30 797 6 0 0,-62-235-144 0 0,23-663 144 0 0,-2 16 0 0 0,0-1 0 0 0,-10 36 0 0 0,13-66 0 0 0,0-1 0 0 0,-1 1-1 0 0,1-1 1 0 0,-1 1 0 0 0,1-1-1 0 0,-1 1 1 0 0,0-1 0 0 0,1 1-1 0 0,-1-1 1 0 0,0 0 0 0 0,-1 2-1 0 0,1-3 2 0 0,1 0-1 0 0,0 0 0 0 0,0 1 1 0 0,-1-1-1 0 0,1 0 0 0 0,0 0 1 0 0,0 0-1 0 0,-1 0 1 0 0,1 0-1 0 0,0 0 0 0 0,-1 0 1 0 0,1 0-1 0 0,0 0 0 0 0,0 0 1 0 0,-1 0-1 0 0,1 0 1 0 0,0 0-1 0 0,-1 0 0 0 0,1 0 1 0 0,0 0-1 0 0,0 0 0 0 0,-1 0 1 0 0,1 0-1 0 0,0 0 0 0 0,0 0 1 0 0,-1-1-1 0 0,1 1 1 0 0,0 0-1 0 0,0 0 0 0 0,-1 0 1 0 0,1 0-1 0 0,0-1 0 0 0,0 1 1 0 0,0 0-1 0 0,-1-1 1 0 0,-1-2 15 0 0,0 0 1 0 0,0-1-1 0 0,0 1 1 0 0,0-1-1 0 0,0 0 1 0 0,1 1-1 0 0,-2-8 1 0 0,-68-322 278 0 0,24-5-68 0 0,-40-751-227 0 0,82-1 0 0 0,57 229 0 0 0,47 7 0 0 0,-53 562 0 0 0,21 10 0 0 0,-66 276 0 0 0,29-85-2 0 0,-24 78 4 0 0,0 0 1 0 0,0 1 0 0 0,1-1-1 0 0,13-16 1 0 0,-19 28 0 0 0,0 0-1 0 0,-1-1 1 0 0,1 1 0 0 0,0 0-1 0 0,0 0 1 0 0,0 0 0 0 0,1 0-1 0 0,-1 0 1 0 0,0 0 0 0 0,0 0-1 0 0,1 1 1 0 0,-1-1 0 0 0,0 0 0 0 0,1 1-1 0 0,-1-1 1 0 0,0 1 0 0 0,1-1-1 0 0,2 1 1 0 0,-3 0 0 0 0,1 0-1 0 0,-1 0 1 0 0,0 1-1 0 0,0-1 1 0 0,0 1 0 0 0,0-1-1 0 0,1 1 1 0 0,-1 0-1 0 0,0-1 1 0 0,0 1-1 0 0,0 0 1 0 0,0 0 0 0 0,-1 0-1 0 0,1 0 1 0 0,0 0-1 0 0,0 0 1 0 0,0 0 0 0 0,-1 0-1 0 0,1 0 1 0 0,0 0-1 0 0,-1 0 1 0 0,1 0 0 0 0,0 2-1 0 0,5 13 0 0 0,0 0 0 0 0,-1 1 0 0 0,0-1 0 0 0,2 20 0 0 0,5 76-64 0 0,-11-103 53 0 0,78 1132-677 0 0,-9-113 521 0 0,-57-864 145 0 0,84 907 172 0 0,-94-1040-113 0 0,25 175 318 0 0,-21-175-242 0 0,-7-30-111 0 0,0-1 1 0 0,0 1 0 0 0,0-1-1 0 0,0 0 1 0 0,0 1-1 0 0,0-1 1 0 0,0 1-1 0 0,0-1 1 0 0,0 0-1 0 0,1 1 1 0 0,-1-1-1 0 0,0 0 1 0 0,0 1-1 0 0,0-1 1 0 0,1 1-1 0 0,-1-1 1 0 0,0 0-1 0 0,0 0 1 0 0,1 1-1 0 0,-1-1 1 0 0,0 0-1 0 0,1 1 1 0 0,-1-1-1 0 0,1 0 1 0 0,1-11 91 0 0,-11-188 128 0 0,3 119-200 0 0,-58-1143 120 0 0,55 977-116 0 0,-24-850 11 0 0,26-1-42 0 0,111-557 3 0 0,-67 1382 0 0 0,18 12 0 0 0,-39 210 0 0 0,-15 48 0 0 0,0 1 1 0 0,-1-1-1 0 0,1 1 0 0 0,0 0 0 0 0,0-1 0 0 0,-1 1 1 0 0,1 0-1 0 0,0-1 0 0 0,1 1 0 0 0,-1 0 0 0 0,2-2 1 0 0,-3 3-2 0 0,1 0 1 0 0,-1 0-1 0 0,0 0 1 0 0,1-1-1 0 0,-1 1 1 0 0,1 0-1 0 0,-1 0 1 0 0,0 0-1 0 0,1 0 1 0 0,-1 0 0 0 0,1 0-1 0 0,-1 0 1 0 0,0 0-1 0 0,1 0 1 0 0,-1 0-1 0 0,1 0 1 0 0,-1 0-1 0 0,0 0 1 0 0,1 1-1 0 0,-1-1 1 0 0,0 0 0 0 0,1 0-1 0 0,-1 0 1 0 0,1 1-1 0 0,-1-1 1 0 0,0 0-1 0 0,1 0 1 0 0,-1 1-1 0 0,2 2-4 0 0,0-1-1 0 0,0 1 1 0 0,0 0-1 0 0,-1 0 0 0 0,1 0 1 0 0,-1 0-1 0 0,0 0 1 0 0,0 0-1 0 0,1 5 1 0 0,7 32-19 0 0,-2 0 0 0 0,3 57 0 0 0,-7 93-35 0 0,-3-189 59 0 0,-1 164-11 0 0,-26 1483 86 0 0,-20-291-75 0 0,46-1340-2 0 0,-4 67 3 0 0,12 160 0 0 0,-3-222 42 0 0,-4-21-43 0 0,0-1 1 0 0,0 0 0 0 0,0 0-1 0 0,0 0 1 0 0,0 0 0 0 0,0 0-1 0 0,0 1 1 0 0,0-1-1 0 0,0 0 1 0 0,0 0 0 0 0,0 0-1 0 0,0 0 1 0 0,0 1 0 0 0,0-1-1 0 0,0 0 1 0 0,0 0 0 0 0,0 0-1 0 0,0 0 1 0 0,0 1 0 0 0,0-1-1 0 0,1 0 1 0 0,-1 0 0 0 0,0 0-1 0 0,0 0 1 0 0,0 0 0 0 0,0 0-1 0 0,0 1 1 0 0,0-1 0 0 0,0 0-1 0 0,1 0 1 0 0,-1 0 0 0 0,0 0-1 0 0,0 0 1 0 0,0 0 0 0 0,0 0-1 0 0,0 0 1 0 0,1 0-1 0 0,-1 0 1 0 0,0 0 0 0 0,0 0-1 0 0,0 0 1 0 0,0 0 0 0 0,1 0-1 0 0,-1 0 1 0 0,0 0 0 0 0,0 0-1 0 0,0 0 1 0 0,0 0 0 0 0,1 0-1 0 0,-1 0 1 0 0,0 0 0 0 0,0 0-1 0 0,4-8 43 0 0,2-22-40 0 0,-1 0 0 0 0,-2 0 0 0 0,-2-58 0 0 0,0 54-2 0 0,8-1435-177 0 0,-6 1234 176 0 0,12-829 0 0 0,30 4 0 0 0,49 28 0 0 0,-93 1015 0 0 0,-1 11 0 0 0,1 1 0 0 0,-1 0 0 0 0,1 0 0 0 0,0 0 0 0 0,0 0 0 0 0,1 1 0 0 0,2-7 0 0 0,-4 11 0 0 0,0 0 1 0 0,0 0-1 0 0,0 0 0 0 0,0 0 0 0 0,0 0 0 0 0,0 0 1 0 0,0 0-1 0 0,0 1 0 0 0,0-1 0 0 0,0 0 0 0 0,0 0 1 0 0,0 0-1 0 0,0 0 0 0 0,0 0 0 0 0,0 0 0 0 0,0 0 1 0 0,0 0-1 0 0,1 0 0 0 0,-1 0 0 0 0,0 0 0 0 0,0 1 1 0 0,0-1-1 0 0,0 0 0 0 0,0 0 0 0 0,0 0 0 0 0,0 0 0 0 0,0 0 1 0 0,0 0-1 0 0,0 0 0 0 0,0 0 0 0 0,0 0 0 0 0,1 0 1 0 0,-1 0-1 0 0,0 0 0 0 0,0 0 0 0 0,0 0 0 0 0,0 0 1 0 0,0 0-1 0 0,0 0 0 0 0,0 0 0 0 0,0 0 0 0 0,0 0 1 0 0,1 0-1 0 0,-1 0 0 0 0,0 0 0 0 0,0 0 0 0 0,0 0 1 0 0,0 0-1 0 0,0 0 0 0 0,0 0 0 0 0,0 0 0 0 0,0 0 1 0 0,0 0-1 0 0,0 0 0 0 0,1 0 0 0 0,-1-1 0 0 0,0 1 0 0 0,0 0 1 0 0,0 0-1 0 0,0 0 0 0 0,0 0 0 0 0,0 0 0 0 0,0 0 1 0 0,0 0-1 0 0,0 0 0 0 0,0 0 0 0 0,0 0 0 0 0,0-1 1 0 0,1 5 5 0 0,0-1 0 0 0,0 1 0 0 0,0-1 1 0 0,0 1-1 0 0,-1-1 0 0 0,0 1 0 0 0,0-1 1 0 0,0 1-1 0 0,0 4 0 0 0,-1 10-12 0 0,-25 660-589 0 0,13-419 432 0 0,-36 2104-189 0 0,38-1306 97 0 0,-46 1-774 0 0,55-1041 1039 0 0,1 5 31 0 0,-2 0 0 0 0,-5 23-1 0 0,8-44-34 0 0,-1 1 0 0 0,1-1 0 0 0,0 0 0 0 0,-1 1 0 0 0,1-1 0 0 0,-1 0 0 0 0,1 1 0 0 0,-1-1 0 0 0,0 0 0 0 0,0 0 0 0 0,1 0 0 0 0,-1 1 0 0 0,0-1 0 0 0,0 0 0 0 0,-1 1-1 0 0,1-2 1 0 0,1 0-1 0 0,-1 0 0 0 0,1 0 1 0 0,-1 0-1 0 0,1 0 0 0 0,-1 0 1 0 0,1 0-1 0 0,0 0 0 0 0,-1 0 0 0 0,1 0 1 0 0,-1 0-1 0 0,1 0 0 0 0,-1 0 1 0 0,1-1-1 0 0,0 1 0 0 0,-1 0 0 0 0,1 0 1 0 0,-1 0-1 0 0,1-1 0 0 0,0 1 1 0 0,-1 0-1 0 0,1 0 0 0 0,0-1 0 0 0,-1 1 1 0 0,1 0-1 0 0,0-1 0 0 0,0 1 1 0 0,-1-1-1 0 0,1 1 0 0 0,0-1 0 0 0,-4-4 34 0 0,1-1-1 0 0,0 0 0 0 0,1 0 0 0 0,-1 0 0 0 0,-1-9 0 0 0,-55-305 484 0 0,51 267-468 0 0,-65-550 100 0 0,20-6-118 0 0,52 587-28 0 0,-80-1430 2 0 0,84 521-10 0 0,61 6 0 0 0,-60 892 1 0 0,38-316 110 0 0,20 8 65 0 0,-57 318-118 0 0,-4 17-29 0 0,0-1-1 0 0,1 1 1 0 0,-1 0-1 0 0,1 0 1 0 0,0 0-1 0 0,1 0 1 0 0,-1 0-1 0 0,5-5 1 0 0,-7 10-27 0 0,0 1 1 0 0,0 0-1 0 0,0 0 0 0 0,0 0 1 0 0,0 0-1 0 0,1-1 1 0 0,-1 1-1 0 0,0 0 0 0 0,0 0 1 0 0,0 0-1 0 0,0 0 1 0 0,1 0-1 0 0,-1-1 0 0 0,0 1 1 0 0,0 0-1 0 0,0 0 0 0 0,0 0 1 0 0,1 0-1 0 0,-1 0 1 0 0,0 0-1 0 0,0 0 0 0 0,0 0 1 0 0,1 0-1 0 0,-1 0 0 0 0,0 0 1 0 0,0 0-1 0 0,1 0 1 0 0,-1 0-1 0 0,0 0 0 0 0,0 0 1 0 0,0 0-1 0 0,1 0 1 0 0,-1 0-1 0 0,0 0 0 0 0,0 0 1 0 0,0 0-1 0 0,1 0 0 0 0,-1 0 1 0 0,0 0-1 0 0,0 1 1 0 0,0-1-1 0 0,0 0 0 0 0,1 0 1 0 0,-1 0-1 0 0,0 0 0 0 0,0 0 1 0 0,0 1-1 0 0,0-1 1 0 0,0 0-1 0 0,1 0 0 0 0,-1 0 1 0 0,0 0-1 0 0,0 1 1 0 0,0-1-1 0 0,0 0 0 0 0,2 6 22 0 0,0 0 0 0 0,0 0 0 0 0,0 1 0 0 0,-1-1 0 0 0,0 0 0 0 0,0 1 0 0 0,-1-1 0 0 0,0 11 0 0 0,1 3 16 0 0,-5 425-305 0 0,-1-302 145 0 0,-1 99-45 0 0,36 1885-13 0 0,45-909 34 0 0,8 301-1144 0 0,-82-1498 1295 0 0,0 56 128 0 0,-4-64-42 0 0,3-13-90 0 0,0 0-1 0 0,0 1 0 0 0,0-1 1 0 0,0 0-1 0 0,0 0 1 0 0,0 0-1 0 0,0 0 0 0 0,0 0 1 0 0,0 0-1 0 0,0 0 0 0 0,0 0 1 0 0,0 0-1 0 0,0 0 1 0 0,0 0-1 0 0,0 1 0 0 0,0-1 1 0 0,0 0-1 0 0,-1 0 0 0 0,1 0 1 0 0,0 0-1 0 0,0 0 0 0 0,0 0 1 0 0,0 0-1 0 0,0 0 1 0 0,0 0-1 0 0,0 0 0 0 0,0 0 1 0 0,0 0-1 0 0,0 0 0 0 0,-1 0 1 0 0,1 0-1 0 0,0 0 1 0 0,0 0-1 0 0,0 0 0 0 0,0 0 1 0 0,0 0-1 0 0,0 0 0 0 0,0 0 1 0 0,0 0-1 0 0,0 0 1 0 0,-1 0-1 0 0,1 0 0 0 0,0 0 1 0 0,0 0-1 0 0,0 0 0 0 0,0 0 1 0 0,0 0-1 0 0,0 0 1 0 0,0 0-1 0 0,0-1 0 0 0,-2-1 20 0 0,1 0 0 0 0,0 0 1 0 0,-1 0-1 0 0,1-1 0 0 0,1 1 0 0 0,-3-5 0 0 0,-28-128 224 0 0,20 79-177 0 0,-162-1052 400 0 0,73-12-492 0 0,41-210 23 0 0,82 0 0 0 0,80 220 7 0 0,53 11 531 0 0,-104 749-85 0 0,-40 274-413 0 0,24-246-6 0 0,-35 316-47 0 0,-1 1-27 0 0,0 1-1 0 0,0-1 1 0 0,0 1-1 0 0,0-1 1 0 0,-1 1-1 0 0,1-1 1 0 0,-1 1-1 0 0,-3-9 1 0 0,4 13 30 0 0,0-1-1 0 0,0 1 1 0 0,0 0-1 0 0,-1-1 1 0 0,1 1-1 0 0,0 0 1 0 0,0-1-1 0 0,0 1 1 0 0,-1 0 0 0 0,1 0-1 0 0,0-1 1 0 0,0 1-1 0 0,0 0 1 0 0,-1 0-1 0 0,1-1 1 0 0,0 1-1 0 0,-1 0 1 0 0,1 0 0 0 0,0 0-1 0 0,0 0 1 0 0,-1-1-1 0 0,1 1 1 0 0,0 0-1 0 0,-1 0 1 0 0,1 0-1 0 0,0 0 1 0 0,-1 0 0 0 0,1 0-1 0 0,0 0 1 0 0,-1 0-1 0 0,-8 7-158 0 0,-2 14-1 0 0,3 2 120 0 0,1 1-1 0 0,1-1 1 0 0,2 1-1 0 0,-3 26 1 0 0,4-25 22 0 0,-42 394 12 0 0,15-127 16 0 0,29-277 2 0 0,-85 676 240 0 0,77-641 82 0 0,8-100 212 0 0,2 30-530 0 0,46-779 236 0 0,18-231-242 0 0,-19 273 34 0 0,-12 235 6 0 0,25-530 310 0 0,-16 686-280 0 0,-10 115-206 0 0,-13-211-256 0 0,-17 298 341 0 0,-3 119 49 0 0,-1 0 1 0 0,-13-74-1 0 0,8 87-14 0 0,-2 1-1 0 0,-1 0 1 0 0,-1 1 0 0 0,-22-45-1 0 0,32 74 15 0 0,-36-70-100 0 0,-65-100 0 0 0,79 136 55 0 0,1-2 1 0 0,-27-68 0 0 0,-19-35 3 0 0,43 99-5 0 0,-27-66 0 0 0,42 87 32 0 0,2-1 0 0 0,1 0 0 0 0,1 0 0 0 0,0-1 0 0 0,-1-34 0 0 0,11-145-16 0 0,0 117 11 0 0,-4 59-52 0 0,-1 0-1 0 0,-5-41 1 0 0,4 57 30 0 0,-1 0 0 0 0,0 0 0 0 0,-1 0-1 0 0,0 1 1 0 0,0-1 0 0 0,-1 1 0 0 0,0 0 0 0 0,0 0 0 0 0,-1 0-1 0 0,-8-10 1 0 0,6 8-47 0 0,0 0 1 0 0,-9-18-1 0 0,-2-3 1022 0 0,18 31-917 0 0,0 0-1 0 0,0 0 1 0 0,0-1-1 0 0,0 1 1 0 0,-1 0 0 0 0,1 0-1 0 0,0 0 1 0 0,0 0 0 0 0,0 0-1 0 0,0-1 1 0 0,0 1-1 0 0,-1 0 1 0 0,1 0 0 0 0,0 0-1 0 0,0 0 1 0 0,0 0 0 0 0,0 0-1 0 0,-1 0 1 0 0,1 0-1 0 0,0 0 1 0 0,0 0 0 0 0,0 0-1 0 0,-1 0 1 0 0,1 0 0 0 0,0 0-1 0 0,0 0 1 0 0,0 0 0 0 0,-1 0-1 0 0,1 0 1 0 0,0 0-1 0 0,0 0 1 0 0,0 0 0 0 0,-1 0-1 0 0,1 0 1 0 0,-7 6-605 0 0,-1 11 599 0 0,-29 235-1237 0 0,28-181 1290 0 0,-1 61-89 0 0,8 137-1 0 0,3-144 19 0 0,-1 275 9 0 0,7-278 0 0 0,-8-139 0 0 0,0-1 0 0 0,2-33 0 0 0,1 22 11 0 0,15-201 168 0 0,-2 29-49 0 0,-4 23 279 0 0,4-241 1113 0 0,-15 407-1534 0 0,0-8 66 0 0,-5-29 1 0 0,5 44-89 0 0,-1 1 0 0 0,0 0 0 0 0,0 0 1 0 0,-1-1-1 0 0,1 1 0 0 0,-1 0 0 0 0,0 0 1 0 0,0 0-1 0 0,0 1 0 0 0,0-1 0 0 0,-1 0 1 0 0,1 1-1 0 0,-4-4 0 0 0,5 6-35 0 0,0 0-1 0 0,0 1 1 0 0,0-1 0 0 0,-1 0 0 0 0,1 0 0 0 0,0 1-1 0 0,0-1 1 0 0,0 0 0 0 0,-1 1 0 0 0,1-1-1 0 0,0 1 1 0 0,-1 0 0 0 0,1-1 0 0 0,-1 1-1 0 0,1 0 1 0 0,0 0 0 0 0,-1 0 0 0 0,-2 0-1 0 0,2 1 39 0 0,0-1 0 0 0,-1 1 0 0 0,1 0 0 0 0,0 0-1 0 0,0 0 1 0 0,0 0 0 0 0,0 0 0 0 0,0 0 0 0 0,0 1-1 0 0,-2 1 1 0 0,-4 4 44 0 0,1 1 1 0 0,0 0-1 0 0,1 0 0 0 0,-6 9 0 0 0,11-16-35 0 0,-25 42-85 0 0,2 2 0 0 0,-33 85 0 0 0,53-118 91 0 0,-14 31 15 0 0,-48 111-73 0 0,64-150 74 0 0,0 0 0 0 0,-1 0 0 0 0,0 0 0 0 0,1 0 0 0 0,-1 0 0 0 0,-1 0 0 0 0,-6 5 0 0 0,10-8 0 0 0,-1-1 0 0 0,0 1 0 0 0,1-1 0 0 0,-1 0 0 0 0,1 1 0 0 0,-1-1 0 0 0,0 0 0 0 0,1 1 0 0 0,-1-1 0 0 0,0 0 0 0 0,1 0 0 0 0,-1 0 0 0 0,0 0 0 0 0,0 1 0 0 0,1-1 0 0 0,-1 0 0 0 0,0 0 0 0 0,1-1 0 0 0,-1 1 0 0 0,0 0 0 0 0,0 0 0 0 0,0 0 0 0 0,-1-1 0 0 0,1 0 0 0 0,0 0 0 0 0,0 0 0 0 0,0 0 0 0 0,0 0 0 0 0,1 0 0 0 0,-1 0 0 0 0,0 0 0 0 0,0 0 0 0 0,1 0 0 0 0,-1-1 0 0 0,1 1 0 0 0,-1 0 0 0 0,1 0 0 0 0,-1-1 0 0 0,1 1 0 0 0,-1-2 0 0 0,-79-338-240 0 0,66 284 219 0 0,-3 0 0 0 0,-27-63-1 0 0,42 114 19 0 0,-2-1 0 0 0,1 0 0 0 0,-1 1-1 0 0,0 0 1 0 0,0 0 0 0 0,-1 0 0 0 0,0 1 0 0 0,0 0-1 0 0,0-1 1 0 0,-11-7 0 0 0,14 12 2 0 0,-1-1 1 0 0,1 1-1 0 0,-1-1 1 0 0,1 1 0 0 0,-1 0-1 0 0,1 0 1 0 0,-1 0-1 0 0,0 0 1 0 0,1 1-1 0 0,-1-1 1 0 0,0 1-1 0 0,0 0 1 0 0,0-1-1 0 0,1 1 1 0 0,-1 0-1 0 0,0 1 1 0 0,0-1-1 0 0,0 0 1 0 0,1 1-1 0 0,-1 0 1 0 0,0 0-1 0 0,1 0 1 0 0,-1 0-1 0 0,0 0 1 0 0,1 0-1 0 0,0 0 1 0 0,-1 1-1 0 0,1-1 1 0 0,0 1-1 0 0,-4 3 1 0 0,-6 5 370 0 0,0 2 1 0 0,-12 13-1 0 0,20-19-249 0 0,0-1 0 0 0,0 1 1 0 0,1 0-1 0 0,0 0 0 0 0,0 0 1 0 0,0 1-1 0 0,1-1 0 0 0,-2 8 0 0 0,-3 19-132 0 0,-6 68 1 0 0,8 37-25 0 0,4-62 27 0 0,7 137 8 0 0,17 0 0 0 0,-3-34 0 0 0,9 165-355 0 0,20 201-290 0 0,-48-539 675 0 0,3 30 101 0 0,1-1 1 0 0,16 59-1 0 0,-20-92-128 0 0,-1 0 0 0 0,1 0 0 0 0,0 1 1 0 0,0-1-1 0 0,0 0 0 0 0,0 0 0 0 0,1 0 0 0 0,-1 0 0 0 0,0-1 0 0 0,1 1 0 0 0,2 2 0 0 0,-3-3-3 0 0,-1-1 0 0 0,0 0 0 0 0,1 0 0 0 0,-1 0-1 0 0,1 1 1 0 0,-1-1 0 0 0,0 0 0 0 0,1 0 0 0 0,-1 0 0 0 0,1 0 0 0 0,-1 0 0 0 0,0 0 0 0 0,1 0 0 0 0,-1 0-1 0 0,1 0 1 0 0,-1 0 0 0 0,1 0 0 0 0,-1 0 0 0 0,0 0 0 0 0,1 0 0 0 0,-1 0 0 0 0,1 0 0 0 0,0-1 0 0 0,0 0-6 0 0,0 1 0 0 0,0-1 1 0 0,0 0-1 0 0,0 0 1 0 0,0 0-1 0 0,-1 0 1 0 0,1 0-1 0 0,0 0 1 0 0,0 0-1 0 0,-1 0 1 0 0,2-2-1 0 0,8-22 6 0 0,-1 1 0 0 0,-1-1 0 0 0,8-45 0 0 0,-10 37 0 0 0,101-630 64 0 0,-61-49-310 0 0,-54 520 92 0 0,8 191 156 0 0,0 1 0 0 0,0 0 0 0 0,1-1 0 0 0,-1 1-1 0 0,0 0 1 0 0,0 0 0 0 0,0-1 0 0 0,0 1 0 0 0,0 0 0 0 0,0-1 0 0 0,0 1-1 0 0,0 0 1 0 0,0-1 0 0 0,0 1 0 0 0,-1 0 0 0 0,1 0 0 0 0,0-1-1 0 0,0 1 1 0 0,0 0 0 0 0,0-1 0 0 0,0 1 0 0 0,0 0 0 0 0,-1 0-1 0 0,1-1 1 0 0,0 1 0 0 0,0 0 0 0 0,0 0 0 0 0,-1 0 0 0 0,1-1-1 0 0,0 1 1 0 0,0 0 0 0 0,-1 0 0 0 0,1-1 0 0 0,-5 12 139 0 0,-2 20 103 0 0,-157 1482-252 0 0,160-1465 9 0 0,-39 625 14 0 0,42-654 14 0 0,0-10-6 0 0,1 0-1 0 0,0 0 1 0 0,1 0-1 0 0,-1-1 1 0 0,2 1-1 0 0,2 13 1 0 0,-3-21-24 0 0,-1-1 0 0 0,0 1-1 0 0,0-1 1 0 0,0 0 0 0 0,0 1 0 0 0,0-1 0 0 0,0 0 0 0 0,0 1-1 0 0,0-1 1 0 0,1 0 0 0 0,-1 1 0 0 0,0-1 0 0 0,0 0 0 0 0,0 0-1 0 0,1 1 1 0 0,-1-1 0 0 0,0 0 0 0 0,0 0 0 0 0,1 1 0 0 0,-1-1-1 0 0,0 0 1 0 0,1 0 0 0 0,-1 0 0 0 0,0 1 0 0 0,1-1 0 0 0,-1 0-1 0 0,0 0 1 0 0,1 0 0 0 0,-1 0 0 0 0,0 0 0 0 0,1 0-1 0 0,-1 0 1 0 0,0 0 0 0 0,1 0 0 0 0,0 0 0 0 0,0 0-7 0 0,0-1-1 0 0,0 1 1 0 0,-1-1 0 0 0,1 0 0 0 0,0 1 0 0 0,0-1 0 0 0,0 0-1 0 0,0 1 1 0 0,-1-1 0 0 0,1 0 0 0 0,1-2 0 0 0,13-26-187 0 0,3-21-2 0 0,13-57 0 0 0,5-55 83 0 0,-18 71 122 0 0,192-1095-568 0 0,-136 608-169 0 0,-26 0-126 0 0,-47 552 796 0 0,2-95-68 0 0,-3 95 159 0 0,-2 0 0 0 0,-7-38 0 0 0,8 60 16 0 0,0 0 0 0 0,0 0 0 0 0,0 0-1 0 0,-1 1 1 0 0,-3-8 0 0 0,5 11-33 0 0,0-1-1 0 0,-1 0 0 0 0,1 1 0 0 0,-1-1 0 0 0,1 1 0 0 0,0-1 0 0 0,-1 1 0 0 0,1-1 0 0 0,-1 1 0 0 0,0-1 1 0 0,1 1-1 0 0,-1 0 0 0 0,1-1 0 0 0,-1 1 0 0 0,0 0 0 0 0,1-1 0 0 0,-1 1 0 0 0,1 0 0 0 0,-1 0 1 0 0,0 0-1 0 0,1-1 0 0 0,-1 1 0 0 0,0 0 0 0 0,0 0 0 0 0,1 0 0 0 0,-1 0 0 0 0,0 0 0 0 0,1 0 0 0 0,-1 1 1 0 0,0-1-1 0 0,1 0 0 0 0,-1 0 0 0 0,0 0 0 0 0,1 1 0 0 0,-1-1 0 0 0,0 0 0 0 0,1 1 0 0 0,-1-1 1 0 0,0 1-1 0 0,-3 2 50 0 0,0 1 0 0 0,0 0 1 0 0,0 0-1 0 0,0 0 0 0 0,1 1 0 0 0,0-1 1 0 0,0 1-1 0 0,0 0 0 0 0,1-1 1 0 0,-1 1-1 0 0,-1 7 0 0 0,-1-2 19 0 0,-79 213 361 0 0,19 5-456 0 0,57-198 28 0 0,-107 451-23 0 0,92-347 51 0 0,-11 219-1 0 0,34-343-15 0 0,0 33 78 0 0,0-42-106 0 0,0-1 1 0 0,0 0-1 0 0,0 0 1 0 0,0 0-1 0 0,0 0 1 0 0,0 0 0 0 0,0 1-1 0 0,0-1 1 0 0,0 0-1 0 0,0 0 1 0 0,0 0-1 0 0,0 0 1 0 0,0 0 0 0 0,0 1-1 0 0,0-1 1 0 0,0 0-1 0 0,0 0 1 0 0,0 0-1 0 0,0 0 1 0 0,0 0 0 0 0,0 1-1 0 0,0-1 1 0 0,0 0-1 0 0,0 0 1 0 0,0 0-1 0 0,0 0 1 0 0,0 0 0 0 0,1 0-1 0 0,-1 1 1 0 0,0-1-1 0 0,0 0 1 0 0,0 0-1 0 0,0 0 1 0 0,0 0 0 0 0,0 0-1 0 0,1 0 1 0 0,-1 0-1 0 0,0 0 1 0 0,0 0-1 0 0,0 0 1 0 0,0 0 0 0 0,0 0-1 0 0,1 0 1 0 0,-1 0-1 0 0,0 0 1 0 0,0 0-1 0 0,0 0 1 0 0,0 0 0 0 0,1 0-1 0 0,5-8-91 0 0,5-14-84 0 0,10-46-66 0 0,17-90-1 0 0,-1-75-71 0 0,-28 175 173 0 0,12-113-144 0 0,1-237 0 0 0,-22 408 284 0 0,1-15 0 0 0,-2 0 0 0 0,0 0 0 0 0,-4-20 0 0 0,1 26 26 0 0,-1 13 34 0 0,-3 14 62 0 0,-5 43 310 0 0,-9 84-1 0 0,15-87-298 0 0,-82 945 418 0 0,54-133-437 0 0,36 3 413 0 0,31-352-523 0 0,-9-372-109 0 0,-18-127 59 0 0,0 0 0 0 0,2-1 0 0 0,1 0 0 0 0,17 33-1 0 0,-24-51 34 0 0,1 1-1 0 0,0-1 0 0 0,0 0 0 0 0,0-1 0 0 0,0 1 1 0 0,1 0-1 0 0,-1-1 0 0 0,1 1 0 0 0,0-1 1 0 0,0 0-1 0 0,-1 0 0 0 0,6 3 0 0 0,-6-4-1 0 0,-1-1 0 0 0,1 1-1 0 0,0-1 1 0 0,0 1 0 0 0,0-1 0 0 0,0 0-1 0 0,0 0 1 0 0,0 0 0 0 0,0 0 0 0 0,0 0-1 0 0,0 0 1 0 0,0-1 0 0 0,0 1 0 0 0,0 0-1 0 0,0-1 1 0 0,0 0 0 0 0,-1 1 0 0 0,1-1-1 0 0,0 0 1 0 0,0 0 0 0 0,0 0-1 0 0,-1 0 1 0 0,2-2 0 0 0,5-3-40 0 0,-2 0 1 0 0,1 0-1 0 0,-1-1 0 0 0,0 0 1 0 0,0 0-1 0 0,-1 0 0 0 0,0-1 1 0 0,0 0-1 0 0,-1 0 0 0 0,4-9 1 0 0,4-12-125 0 0,12-49 0 0 0,66-350 53 0 0,-29-9 71 0 0,-45 317 52 0 0,46-578 3 0 0,-60 660 14 0 0,0 14 44 0 0,-1-26 1 0 0,-2 43 114 0 0,-1 13-54 0 0,-1 16 52 0 0,-13 234 1156 0 0,7-93-932 0 0,-47 1738 617 0 0,60-434-948 0 0,-1-732-352 0 0,-3-706 241 0 0,-1-17 24 0 0,1 0 0 0 0,1 0 0 0 0,0 0 0 0 0,0 0 0 0 0,5 19 0 0 0,0-23-23 0 0,-1-9 8 0 0,-4 0 26 0 0,0 0-1 0 0,0-1 1 0 0,0 1-1 0 0,0-1 0 0 0,0 1 1 0 0,0-1-1 0 0,0 1 1 0 0,-1-1-1 0 0,1-2 1 0 0,5-22-59 0 0,-1 1 0 0 0,-2-1 0 0 0,1-33 1 0 0,-2 30 45 0 0,18-458-161 0 0,-16 343 162 0 0,3-72 20 0 0,52-1117-64 0 0,-9 698 68 0 0,12-206 0 0 0,-60 642 82 0 0,-3 197-8 0 0,0 3-21 0 0,-2 8 11 0 0,-2 17 26 0 0,-19 291 786 0 0,19-202-791 0 0,1-32-76 0 0,-36 787 111 0 0,20 2-45 0 0,45 404-424 0 0,0-251 60 0 0,-25-956 252 0 0,9 244-144 0 0,-8-308 181 0 0,4 29 0 0 0,-1-71 0 0 0,-4-396 0 0 0,-2 137 0 0 0,2 283 0 0 0,6-594 0 0 0,78-725 0 0 0,-47 1049 0 0 0,18 10 0 0 0,-52 262 0 0 0,1-6 0 0 0,1-1 0 0 0,1 1 0 0 0,9-18 0 0 0,-15 34 0 0 0,0 0 0 0 0,1 1 0 0 0,-1-1 0 0 0,0 1 0 0 0,1-1 0 0 0,-1 0 0 0 0,1 1 0 0 0,-1-1 0 0 0,0 1 0 0 0,1-1 0 0 0,-1 1 0 0 0,1-1 0 0 0,0 1 0 0 0,-1-1 0 0 0,1 1 0 0 0,-1 0 0 0 0,1-1 0 0 0,0 1 0 0 0,-1 0 0 0 0,1 0 0 0 0,0-1 0 0 0,-1 1 0 0 0,2 0 0 0 0,-2 0 0 0 0,1 0 0 0 0,0 0 0 0 0,-1 1 0 0 0,1-1 0 0 0,0 0 0 0 0,-1 1 0 0 0,1-1 0 0 0,0 1 0 0 0,-1-1 0 0 0,1 1 0 0 0,-1-1 0 0 0,1 1 0 0 0,-1-1 0 0 0,1 1 0 0 0,-1-1 0 0 0,1 1 0 0 0,-1-1 0 0 0,1 1 0 0 0,-1 0 0 0 0,1 1 0 0 0,4 10 0 0 0,-1 1 0 0 0,1 0 0 0 0,-2 0 0 0 0,0 0 0 0 0,1 17 0 0 0,22 255 55 0 0,-20-194-16 0 0,41 723 595 0 0,-30-501-540 0 0,23 390-59 0 0,63 1271 84 0 0,-55-1021 71 0 0,-48-946-180 0 0,0-16-7 0 0,-2-23-6 0 0,-21-213 3 0 0,-11-144 0 0 0,-28-888 0 0 0,84-1 0 0 0,-20 1247 0 0 0,3-65 0 0 0,26-140 0 0 0,-30 229 1 0 0,-1 4-2 0 0,1 1 0 0 0,-1-1 1 0 0,0 1-1 0 0,1 0 0 0 0,0-1 0 0 0,-1 1 1 0 0,1 0-1 0 0,0-1 0 0 0,0 1 0 0 0,1 0 1 0 0,-1 0-1 0 0,0 0 0 0 0,1 0 0 0 0,2-3 1 0 0,-3 4-2 0 0,-1 1 1 0 0,0 0 0 0 0,1 0 0 0 0,-1 0 0 0 0,1 0 0 0 0,-1 0 0 0 0,0 0-1 0 0,1 0 1 0 0,-1-1 0 0 0,1 1 0 0 0,-1 1 0 0 0,1-1 0 0 0,-1 0-1 0 0,0 0 1 0 0,1 0 0 0 0,-1 0 0 0 0,1 0 0 0 0,-1 0 0 0 0,0 0-1 0 0,1 0 1 0 0,-1 1 0 0 0,1-1 0 0 0,-1 0 0 0 0,0 0 0 0 0,1 1 0 0 0,-1-1-1 0 0,0 0 1 0 0,1 0 0 0 0,-1 1 0 0 0,9 11-18 0 0,-5-4 19 0 0,0 0-1 0 0,0 1 0 0 0,-1-1 1 0 0,0 1-1 0 0,3 13 0 0 0,5 50 11 0 0,-8-50 2 0 0,33 363 295 0 0,-21 5-204 0 0,-11-273-85 0 0,3 618-41 0 0,-57 332-589 0 0,-9-572 545 0 0,56-480 67 0 0,-1 3 0 0 0,-6 21 0 0 0,9-35 0 0 0,-1 0 0 0 0,1 0 0 0 0,-1 0 0 0 0,0 0 0 0 0,-1 0 0 0 0,1 0 0 0 0,-1 0 0 0 0,1-1 0 0 0,-7 7 0 0 0,8-9 0 0 0,0-1 0 0 0,1 1 0 0 0,-1-1 0 0 0,0 1 0 0 0,0-1 0 0 0,0 1 0 0 0,0-1 0 0 0,1 1 0 0 0,-1-1 0 0 0,0 0 0 0 0,0 1 0 0 0,0-1 0 0 0,0 0 0 0 0,0 0 0 0 0,0 0 0 0 0,0 0 0 0 0,0 0 0 0 0,0 0 0 0 0,0 0 0 0 0,0 0 0 0 0,0 0 0 0 0,0 0 0 0 0,1-1 0 0 0,-1 1 0 0 0,0 0 0 0 0,0-1 0 0 0,0 1 0 0 0,0 0 0 0 0,0-1 0 0 0,1 1 0 0 0,-1-1 0 0 0,0 0 0 0 0,0 1 0 0 0,-1-2 0 0 0,-1-1 0 0 0,0-1 0 0 0,-1 0 0 0 0,1 0 0 0 0,1 0 0 0 0,-5-7 0 0 0,-11-24 0 0 0,2-1 0 0 0,-19-62 0 0 0,-14-85 0 0 0,41 148 0 0 0,-96-476 64 0 0,69 302-64 0 0,-132-1215-72 0 0,118 623 19 0 0,68-935 42 0 0,-17 1698 11 0 0,0 5 0 0 0,-2 0 0 0 0,0 0 0 0 0,-6-33 0 0 0,5 59 25 0 0,-1 1-1 0 0,0-1 0 0 0,1 1 1 0 0,-2-1-1 0 0,-4-8 0 0 0,6 12-14 0 0,0 1 0 0 0,0 0 0 0 0,-1 1 0 0 0,1-1 0 0 0,0 0 0 0 0,-1 0 0 0 0,0 0 0 0 0,1 1 0 0 0,-1-1 0 0 0,0 1 0 0 0,0-1 0 0 0,0 1 0 0 0,0 0 0 0 0,0 0 0 0 0,0 0 0 0 0,0 0 0 0 0,0 0 0 0 0,-5-1 0 0 0,6 2 0 0 0,-1 0 0 0 0,0 0-1 0 0,1 1 1 0 0,-1-1 0 0 0,0 0 0 0 0,1 1-1 0 0,-1-1 1 0 0,1 1 0 0 0,-1-1-1 0 0,1 1 1 0 0,-1 0 0 0 0,1 0 0 0 0,-1 0-1 0 0,1-1 1 0 0,0 2 0 0 0,0-1-1 0 0,-1 0 1 0 0,-1 2 0 0 0,-21 27 83 0 0,19-24-67 0 0,-16 27-5 0 0,1 0-1 0 0,1 1 1 0 0,-15 40-1 0 0,-34 61-90 0 0,68-134 68 0 0,-15 17-9 0 0,15-17 11 0 0,0-1 0 0 0,0 0 0 0 0,-1 0 0 0 0,1 1 0 0 0,0-1 0 0 0,-1 0 0 0 0,1 0 0 0 0,0 1 0 0 0,-1-1 0 0 0,1 0 0 0 0,0 0 0 0 0,-1 0 1 0 0,1 0-1 0 0,-1 0 0 0 0,1 0 0 0 0,0 0 0 0 0,-1 0 0 0 0,1 0 0 0 0,0 0 0 0 0,-1 0 0 0 0,1 0 0 0 0,-1 0 0 0 0,1 0 0 0 0,0 0 0 0 0,-1 0 0 0 0,1 0 0 0 0,0 0 0 0 0,-1 0 0 0 0,1 0 0 0 0,-1-1 0 0 0,1 1 0 0 0,0 0 0 0 0,-1 0 0 0 0,1 0 0 0 0,0-1 0 0 0,0 1 0 0 0,-1 0 0 0 0,1 0 0 0 0,0-1 0 0 0,0 1 0 0 0,-1 0 0 0 0,1-1 0 0 0,0 1 0 0 0,0 0 0 0 0,0-1 0 0 0,-1 1 0 0 0,1 0 0 0 0,0-1 0 0 0,0 1 0 0 0,0-1 0 0 0,0 1 0 0 0,0 0 0 0 0,0-1 0 0 0,0 1 0 0 0,0-1 0 0 0,-2-8-2 0 0,0 0-1 0 0,1-1 1 0 0,0 1 0 0 0,1 0-1 0 0,0 0 1 0 0,0-1-1 0 0,3-14 1 0 0,0-4-32 0 0,16-165-41 0 0,59-251 1 0 0,-7 99 20 0 0,-61 301 54 0 0,19-47 0 0 0,-15 62 0 0 0,-14 28 0 0 0,1 0 0 0 0,-1 0 0 0 0,1 0 0 0 0,-1 0 0 0 0,1 0 0 0 0,-1 0 0 0 0,1 1 0 0 0,0-1 0 0 0,-1 0 0 0 0,1 0 0 0 0,0 1 0 0 0,0-1 0 0 0,-1 1 0 0 0,1-1 0 0 0,0 0 0 0 0,0 1 0 0 0,0 0 0 0 0,0-1 0 0 0,0 1 0 0 0,0-1 0 0 0,0 1 0 0 0,0 0 0 0 0,0 0 0 0 0,0-1 0 0 0,0 1 0 0 0,1 0 0 0 0,0 2 0 0 0,0-1 0 0 0,-1 0 0 0 0,0 1 0 0 0,1-1 0 0 0,-1 1 0 0 0,0-1 0 0 0,1 1 0 0 0,-1 0 0 0 0,0-1 0 0 0,0 1 0 0 0,0 0 0 0 0,-1 0 0 0 0,1 0 0 0 0,0 0 0 0 0,0 3 0 0 0,-1-3 0 0 0,27 110-42 0 0,-11-39 20 0 0,15 42 3 0 0,20 87-26 0 0,8 240 68 0 0,-26 4 12 0 0,-18-224-29 0 0,-7-93-6 0 0,37 326 0 0 0,-44-451 0 0 0,4 22-2 0 0,-4-25 2 0 0,-1 0 1 0 0,0 0 0 0 0,0 0-1 0 0,1 0 1 0 0,-1 0-1 0 0,0 0 1 0 0,1 0 0 0 0,-1 0-1 0 0,1 0 1 0 0,-1-1 0 0 0,1 1-1 0 0,-1 0 1 0 0,1 0 0 0 0,0 0-1 0 0,0-1 1 0 0,-1 1-1 0 0,1-1 1 0 0,0 1 0 0 0,0 0-1 0 0,1 0 1 0 0,-1-1 1 0 0,-1-1 0 0 0,1 1 1 0 0,0 0-1 0 0,-1-1 0 0 0,1 1 0 0 0,0-1 0 0 0,-1 1 1 0 0,1-1-1 0 0,-1 1 0 0 0,1-1 0 0 0,-1 1 0 0 0,1-1 1 0 0,-1 0-1 0 0,1 1 0 0 0,-1-1 0 0 0,0 0 0 0 0,1 1 1 0 0,-1-1-1 0 0,0 0 0 0 0,0 0 0 0 0,1 1 0 0 0,-1-1 1 0 0,0-1-1 0 0,1 0-2 0 0,6-25 0 0 0,0 1 0 0 0,-2-1 0 0 0,-1-1 0 0 0,1-44 0 0 0,-3 33 0 0 0,14-1777 192 0 0,-22 1694-192 0 0,-16-341 0 0 0,-20 4 0 0 0,22 329 44 0 0,15 105 21 0 0,-2 2 0 0 0,0-1 0 0 0,-13-27 0 0 0,18 46-43 0 0,-1 0 0 0 0,0 0-1 0 0,0 0 1 0 0,-1 0 0 0 0,0 0 0 0 0,1 1-1 0 0,-1-1 1 0 0,-1 1 0 0 0,-6-5 0 0 0,9 7-11 0 0,1 1 1 0 0,-1 0 0 0 0,0 0 0 0 0,0 0 0 0 0,1 0 0 0 0,-1 1-1 0 0,0-1 1 0 0,0 0 0 0 0,0 1 0 0 0,0-1 0 0 0,0 1 0 0 0,0 0-1 0 0,0-1 1 0 0,0 1 0 0 0,0 0 0 0 0,0 0 0 0 0,0 1-1 0 0,0-1 1 0 0,0 0 0 0 0,0 1 0 0 0,0-1 0 0 0,0 1 0 0 0,0-1-1 0 0,0 1 1 0 0,0 0 0 0 0,1 0 0 0 0,-1 0 0 0 0,0 0 0 0 0,0 0-1 0 0,-2 3 1 0 0,-2 2 18 0 0,0 0-1 0 0,0 1 1 0 0,1-1-1 0 0,-1 1 0 0 0,2 1 1 0 0,-7 9-1 0 0,-20 52 81 0 0,30-67-103 0 0,-13 35 7 0 0,1 1-1 0 0,-10 58 1 0 0,-6 82 19 0 0,20-114-30 0 0,-61 655-3 0 0,33 6 0 0 0,35-640-46 0 0,-16 223-348 0 0,14-337 106 0 0,-1-494 284 0 0,19-1 0 0 0,3-356 4 0 0,-19 376 0 0 0,2 438 27 0 0,-15-100 0 0 0,14 161-14 0 0,0-1 0 0 0,0 0 1 0 0,-1 1-1 0 0,-4-11 1 0 0,5 15-10 0 0,1 1 1 0 0,0-1-1 0 0,0 0 1 0 0,-1 1-1 0 0,1-1 1 0 0,0 1-1 0 0,-1-1 1 0 0,1 1-1 0 0,0-1 1 0 0,-1 1-1 0 0,1-1 1 0 0,-1 1-1 0 0,1-1 1 0 0,-1 1-1 0 0,1-1 1 0 0,-1 1-1 0 0,1 0 1 0 0,-1-1-1 0 0,0 1 1 0 0,1 0-1 0 0,-1 0 1 0 0,1-1-1 0 0,-1 1 1 0 0,0 0-1 0 0,1 0 1 0 0,-1 0-1 0 0,0 0 1 0 0,1 0-1 0 0,-1 0 1 0 0,0 0-1 0 0,1 0 1 0 0,-1 0-1 0 0,0 0 1 0 0,1 0-1 0 0,-1 0 1 0 0,0 1-1 0 0,1-1 1 0 0,-1 0-1 0 0,1 0 1 0 0,-1 1-1 0 0,0-1 1 0 0,1 0-1 0 0,-1 1 1 0 0,1-1-1 0 0,-1 0 1 0 0,1 1-1 0 0,-1-1 1 0 0,1 1-1 0 0,0-1 1 0 0,-1 1-1 0 0,1-1 1 0 0,-1 1-1 0 0,1-1 1 0 0,-1 2-1 0 0,-3 4 21 0 0,-1 0-1 0 0,1 0 1 0 0,1 1-1 0 0,-1 0 1 0 0,1-1-1 0 0,-3 11 1 0 0,-12 48 71 0 0,13-46-68 0 0,-87 501-27 0 0,45 11-82 0 0,18 137 81 0 0,19 3 0 0 0,8-450 0 0 0,-1 19 7 0 0,-9 520-110 0 0,9-541-218 0 0,3-182 241 0 0,1-27-22 0 0,0-16 43 0 0,1-16-11 0 0,-9-462-89 0 0,1-4 22 0 0,18-299 73 0 0,33 1 0 0 0,1 325 64 0 0,-40 418 0 0 0,-8 93 86 0 0,-30 632-43 0 0,20 2-20 0 0,71 1219-23 0 0,4-816-60 0 0,-24-529-54 0 0,19-4-66 0 0,-47-464 116 0 0,37 138 0 0 0,-46-223 54 0 0,13 37-21 0 0,-14-39 25 0 0,0-1 0 0 0,0 1 0 0 0,1-1 0 0 0,-1 1 0 0 0,1-1 0 0 0,0 0 1 0 0,0 0-1 0 0,0 1 0 0 0,0-1 0 0 0,0-1 0 0 0,0 1 0 0 0,4 2 0 0 0,-6-4 2 0 0,1 1 1 0 0,0-1-1 0 0,0 0 0 0 0,-1 1 0 0 0,1-1 0 0 0,0 0 0 0 0,0 0 0 0 0,0 0 0 0 0,-1 0 1 0 0,1 0-1 0 0,0 0 0 0 0,0 0 0 0 0,0 0 0 0 0,-1 0 0 0 0,1 0 0 0 0,0 0 0 0 0,0 0 1 0 0,0 0-1 0 0,-1-1 0 0 0,1 1 0 0 0,0 0 0 0 0,0-1 0 0 0,-1 1 0 0 0,1-1 0 0 0,0 1 1 0 0,-1-1-1 0 0,1 1 0 0 0,0-1 0 0 0,-1 1 0 0 0,1-1 0 0 0,-1 1 0 0 0,1-1 0 0 0,-1 0 1 0 0,1 1-1 0 0,-1-1 0 0 0,1 0 0 0 0,-1 0 0 0 0,0 1 0 0 0,0-1 0 0 0,1-1 1 0 0,1-4-19 0 0,0 0 0 0 0,0 0 1 0 0,0 0-1 0 0,0-9 1 0 0,6-70-204 0 0,-3-99 1 0 0,-5 131 178 0 0,-13-803-146 0 0,4 526 185 0 0,9 316 7 0 0,-15-1301 0 0 0,16 1158 0 0 0,17-350-10 0 0,-18 506 8 0 0,1-8-15 0 0,0 0 0 0 0,4-16-1 0 0,-4 55 18 0 0,-1 26 14 0 0,18 2041-28 0 0,-8-1654 15 0 0,8 273 62 0 0,-5-343-63 0 0,22 466 0 0 0,9-16 0 0 0,-12-57 64 0 0,-39-533-64 0 0,6-225 0 0 0,1-3 0 0 0,0 0 0 0 0,-1 1 0 0 0,0-1 0 0 0,0 0 0 0 0,0 0 0 0 0,0 1 0 0 0,-1-1 0 0 0,-3 7 0 0 0,5-12 0 0 0,-1 0 1 0 0,1 1-1 0 0,0-1 0 0 0,0 1 0 0 0,0-1 0 0 0,-1 0 0 0 0,1 0 1 0 0,0 1-1 0 0,-1-1 0 0 0,1 0 0 0 0,0 1 0 0 0,0-1 1 0 0,-1 0-1 0 0,1 0 0 0 0,0 0 0 0 0,-1 1 0 0 0,1-1 0 0 0,-1 0 1 0 0,1 0-1 0 0,0 0 0 0 0,-1 0 0 0 0,1 0 0 0 0,0 0 0 0 0,-1 0 1 0 0,1 0-1 0 0,-1 0 0 0 0,1 0 0 0 0,-1 0 0 0 0,0 0 1 0 0,0 0 0 0 0,0-1 0 0 0,1 1 0 0 0,-1-1 0 0 0,0 1 0 0 0,1-1 0 0 0,-1 1 0 0 0,0-1 0 0 0,1 0 0 0 0,-1 1 0 0 0,0-1 0 0 0,0-1 0 0 0,-13-25 32 0 0,13 26-30 0 0,-17-49 61 0 0,-17-69 1 0 0,20 64-42 0 0,-134-565 147 0 0,-130-875-242 0 0,201 995 35 0 0,-16-631 0 0 0,92 455-17 0 0,32 184 10 0 0,-11 204 24 0 0,0 36 20 0 0,21 3 0 0 0,-38 237 0 0 0,-1 7 0 0 0,0-1 0 0 0,1 0 0 0 0,-1 0 0 0 0,1 1 0 0 0,1-1 0 0 0,-1 1 0 0 0,5-7 0 0 0,-7 12 0 0 0,1 1 0 0 0,-1 0 0 0 0,1 0 0 0 0,-1-1 0 0 0,1 1 0 0 0,-1 0 0 0 0,1 0 0 0 0,-1 0 0 0 0,0 0 0 0 0,1 0 0 0 0,-1-1 0 0 0,0 1 0 0 0,0 0 0 0 0,0 2 0 0 0,5 42-19 0 0,-2 59 0 0 0,-2-35-20 0 0,63 1260-391 0 0,-15-390 313 0 0,43 1313 8 0 0,-63-1220-209 0 0,-26-882 281 0 0,-2-134 36 0 0,0 583-99 0 0,-2-553 136 0 0,-3 0-1 0 0,-19 90 1 0 0,21-131-31 0 0,1 1 0 0 0,-1 0 0 0 0,0-1 0 0 0,0 1 0 0 0,-1-1 0 0 0,0 0 0 0 0,-4 7 0 0 0,6-11-1 0 0,0 0-1 0 0,0-1 1 0 0,1 1-1 0 0,-1 0 1 0 0,0 0-1 0 0,0 0 1 0 0,0-1-1 0 0,0 1 1 0 0,0-1-1 0 0,-1 1 1 0 0,1 0-1 0 0,0-1 1 0 0,0 0-1 0 0,0 1 1 0 0,0-1-1 0 0,0 0 1 0 0,-1 0-1 0 0,1 1 1 0 0,0-1-1 0 0,0 0 1 0 0,-1 0-1 0 0,1 0 1 0 0,0-1-1 0 0,0 1 1 0 0,0 0-1 0 0,-1 0 1 0 0,1-1-1 0 0,0 1 1 0 0,0 0-1 0 0,0-1 1 0 0,0 1-1 0 0,0-1 1 0 0,0 0-1 0 0,0 1 1 0 0,0-1-1 0 0,0 0 1 0 0,0 0-1 0 0,-2-1 1 0 0,-5-6 25 0 0,-1 0 0 0 0,2 0 0 0 0,-1-1 0 0 0,1 0 0 0 0,0 0 0 0 0,1 0 0 0 0,-7-14 0 0 0,-32-79 145 0 0,39 89-145 0 0,-46-126 219 0 0,-39-169 1 0 0,-12-152-237 0 0,100 444-13 0 0,-82-426-62 0 0,-36-588 0 0 0,108-557 3 0 0,112 333 48 0 0,2 657 12 0 0,-78 495 0 0 0,4 1 0 0 0,46-114 0 0 0,-72 213 0 0 0,21-44 0 0 0,-20 43 0 0 0,0-1 0 0 0,0 0 0 0 0,1 1 0 0 0,0-1 0 0 0,-1 1 0 0 0,1 0 0 0 0,0 0 0 0 0,1 0 0 0 0,3-3 0 0 0,-6 6 0 0 0,-1-1-1 0 0,1 1 0 0 0,0-1 0 0 0,0 1 1 0 0,0 0-1 0 0,0-1 0 0 0,0 1 1 0 0,-1 0-1 0 0,1 0 0 0 0,0-1 1 0 0,0 1-1 0 0,0 0 0 0 0,0 0 0 0 0,0 0 1 0 0,0 0-1 0 0,0 0 0 0 0,0 0 1 0 0,0 0-1 0 0,0 1 0 0 0,0-1 0 0 0,0 0 1 0 0,-1 0-1 0 0,2 1 0 0 0,0 0-2 0 0,-1 0-1 0 0,0 0 0 0 0,1 0 1 0 0,-1 0-1 0 0,0 1 0 0 0,0-1 1 0 0,0 0-1 0 0,1 1 0 0 0,-2-1 1 0 0,1 1-1 0 0,2 2 0 0 0,0 5-28 0 0,0-1 0 0 0,0 1 0 0 0,3 16 0 0 0,-6-23 27 0 0,14 90-376 0 0,4 131 0 0 0,-15-158 289 0 0,19 447-174 0 0,-7-151 172 0 0,95 2363 30 0 0,-110-1252 220 0 0,-1-1461-149 0 0,-11 190 104 0 0,6-136-28 0 0,-16 63 0 0 0,21-120-65 0 0,-1 0 0 0 0,0 0 0 0 0,0-1-1 0 0,0 1 1 0 0,-1-1 0 0 0,-1 0 0 0 0,1 1 0 0 0,-8 10-1 0 0,10-17-10 0 0,0 0 0 0 0,0 0 0 0 0,0 0 0 0 0,0 0 0 0 0,0 0-1 0 0,0 0 1 0 0,-1 0 0 0 0,1 0 0 0 0,0-1 0 0 0,0 1 0 0 0,0 0 0 0 0,-1-1 0 0 0,1 1-1 0 0,0-1 1 0 0,-1 0 0 0 0,1 1 0 0 0,-1-1 0 0 0,1 0 0 0 0,0 0 0 0 0,-1 0-1 0 0,1 0 1 0 0,-1 0 0 0 0,1 0 0 0 0,-1 0 0 0 0,1 0 0 0 0,0 0 0 0 0,-1-1 0 0 0,1 1-1 0 0,0-1 1 0 0,-1 1 0 0 0,1-1 0 0 0,0 0 0 0 0,0 1 0 0 0,-1-1 0 0 0,1 0-1 0 0,0 0 1 0 0,0 0 0 0 0,0 0 0 0 0,-1-1 0 0 0,-5-4 30 0 0,1 0 0 0 0,1-1 0 0 0,-1 0-1 0 0,1 0 1 0 0,-5-10 0 0 0,-9-17 98 0 0,1-2 0 0 0,-19-58 0 0 0,-18-85 136 0 0,53 170-259 0 0,-131-563 126 0 0,37-12-92 0 0,27-47-69 0 0,34-3-20 0 0,33-513-55 0 0,36 445 40 0 0,-25 552 56 0 0,90-940 2 0 0,-81 941 18 0 0,56-375 28 0 0,155-609 82 0 0,-195 1000-288 0 0,-29 123 46 0 0,-2 15-45 0 0,-2 20-16 0 0,-42 333-117 0 0,8-89 136 0 0,-25 490 156 0 0,26 2 0 0 0,-3 54 0 0 0,26-629-8 0 0,-9 138 6 0 0,16-312 25 0 0,2-12-21 0 0,0 0-1 0 0,0 0 1 0 0,0 0-1 0 0,0 0 0 0 0,0 0 1 0 0,0 0-1 0 0,0 0 1 0 0,0 0-1 0 0,0 0 0 0 0,0 0 1 0 0,0 0-1 0 0,0 0 1 0 0,0 0-1 0 0,0 0 1 0 0,0 0-1 0 0,0 0 0 0 0,-1 0 1 0 0,1 0-1 0 0,0 0 1 0 0,0 0-1 0 0,0 0 0 0 0,0 0 1 0 0,0 0-1 0 0,0 0 1 0 0,0 0-1 0 0,0 0 0 0 0,0 0 1 0 0,0 1-1 0 0,0-1 1 0 0,0 0-1 0 0,0 0 0 0 0,0 0 1 0 0,0 0-1 0 0,0 0 1 0 0,0 0-1 0 0,0 0 0 0 0,0 0 1 0 0,-1-21 102 0 0,-20-1214 201 0 0,21 1033-263 0 0,27-1687-96 0 0,0 1344 54 0 0,3 214 14 0 0,-26 310 31 0 0,-1 14-14 0 0,-3 12 39 0 0,-22 195-274 0 0,3-24-254 0 0,-25 609-655 0 0,36 4 888 0 0,23 115 204 0 0,41 2 45 0 0,10-237-27 0 0,-50-568-163 0 0,-15-98 92 0 0,0-12 42 0 0,0-17-5 0 0,-8-328 108 0 0,-1 71-25 0 0,-5-365-46 0 0,-3-290 0 0 0,18 871 0 0 0,-1-20 0 0 0,3 327 195 0 0,-5-153-143 0 0,53 2189 461 0 0,25-167-1680 0 0,-21-452 314 0 0,-52-1573 836 0 0,5 417 17 0 0,-9-495 5 0 0,0 1 3 0 0,0 0 1 0 0,-1 0-1 0 0,1 0 1 0 0,-2 0-1 0 0,1 0 1 0 0,-4 11-1 0 0,5-17-7 0 0,0-1 1 0 0,0 0-1 0 0,0 1 1 0 0,-1-1-1 0 0,1 1 0 0 0,0-1 1 0 0,0 0-1 0 0,0 0 1 0 0,0 1-1 0 0,0-1 0 0 0,-1 0 1 0 0,1 1-1 0 0,0-1 1 0 0,0 0-1 0 0,-1 0 0 0 0,1 1 1 0 0,0-1-1 0 0,0 0 1 0 0,-1 0-1 0 0,1 1 0 0 0,0-1 1 0 0,-1 0-1 0 0,1 0 1 0 0,0 0-1 0 0,0 0 0 0 0,-1 1 1 0 0,1-1-1 0 0,-1 0 1 0 0,1 0-1 0 0,0 0 0 0 0,-1 0 1 0 0,1 0-1 0 0,0 0 1 0 0,-1 0-1 0 0,1 0 0 0 0,0 0 1 0 0,-1 0-1 0 0,1 0 1 0 0,0 0-1 0 0,-1 0 0 0 0,1-1 1 0 0,0 1-1 0 0,-1 0 1 0 0,1 0-1 0 0,0 0 0 0 0,-1 0 1 0 0,1-1-1 0 0,0 1 1 0 0,-1 0-1 0 0,1-1 0 0 0,-11-15 61 0 0,-2-12 17 0 0,-18-59-1 0 0,-2-38 68 0 0,30 114-137 0 0,-87-426 118 0 0,18-5-46 0 0,69 421-81 0 0,-128-1238-53 0 0,130 640 1396 0 0,9 468-2023 0 0,50-271 1 0 0,-55 410 666 0 0,12-50 11 0 0,-14 55-7 0 0,2 1 0 0 0,-1 0 0 0 0,1 0 0 0 0,0 0 0 0 0,0 0-1 0 0,8-10 1 0 0,-11 15 6 0 0,1 0 0 0 0,-1 1 0 0 0,1-1-1 0 0,-1 1 1 0 0,1-1 0 0 0,-1 0 0 0 0,1 1-1 0 0,0-1 1 0 0,-1 1 0 0 0,1-1-1 0 0,0 1 1 0 0,-1-1 0 0 0,1 1 0 0 0,0 0-1 0 0,0-1 1 0 0,-1 1 0 0 0,1 0 0 0 0,0 0-1 0 0,0-1 1 0 0,-1 1 0 0 0,1 0 0 0 0,0 0-1 0 0,0 0 1 0 0,0 0 0 0 0,0 0 0 0 0,-1 0-1 0 0,1 0 1 0 0,0 0 0 0 0,0 1 0 0 0,0-1-1 0 0,-1 0 1 0 0,1 0 0 0 0,0 1 0 0 0,0-1-1 0 0,-1 0 1 0 0,1 1 0 0 0,0-1 0 0 0,-1 1-1 0 0,1-1 1 0 0,0 1 0 0 0,-1-1-1 0 0,1 1 1 0 0,-1-1 0 0 0,1 1 0 0 0,0 0-1 0 0,-1-1 1 0 0,0 1 0 0 0,1 0 0 0 0,0 0-1 0 0,2 6-56 0 0,1-1-1 0 0,-1 1 0 0 0,0-1 0 0 0,3 10 0 0 0,-5-13 52 0 0,14 48-319 0 0,-3 0-1 0 0,10 88 1 0 0,-18-111 259 0 0,66 640-197 0 0,-60-566 258 0 0,34 525 37 0 0,-21-270-4 0 0,39 695 57 0 0,-44-727-90 0 0,-16-287 8 0 0,35 681 0 0 0,-21-2 0 0 0,-15-664 10 0 0,-3 84-30 0 0,0-106 66 0 0,-1-1-1 0 0,-8 39 0 0 0,10-66-30 0 0,1 0 1 0 0,-1 0 0 0 0,0 1-1 0 0,0-1 1 0 0,0 0-1 0 0,0 0 1 0 0,-1 0 0 0 0,1 0-1 0 0,-1 0 1 0 0,0 0-1 0 0,0-1 1 0 0,0 1 0 0 0,-4 4-1 0 0,6-7-10 0 0,-1 1-1 0 0,0-1 1 0 0,1 0-1 0 0,-1 0 1 0 0,1 0-1 0 0,-1 1 1 0 0,1-1-1 0 0,-1 0 0 0 0,1 0 1 0 0,-1 0-1 0 0,1 0 1 0 0,-1 0-1 0 0,0 0 1 0 0,1 0-1 0 0,-1 0 1 0 0,1 0-1 0 0,-1 0 1 0 0,1 0-1 0 0,-1-1 1 0 0,1 1-1 0 0,-1 0 0 0 0,1 0 1 0 0,-1 0-1 0 0,1-1 1 0 0,-1 1-1 0 0,1 0 1 0 0,-1-1-1 0 0,1 1 1 0 0,-1-1-1 0 0,-13-15 104 0 0,-1-10-29 0 0,1 0 0 0 0,1 0 0 0 0,2-2 0 0 0,-11-35 1 0 0,14 41-48 0 0,-107-379 243 0 0,27-8-60 0 0,86 398-215 0 0,-245-1518-64 0 0,161 403 32 0 0,99-2 0 0 0,31 635 35 0 0,-24 349-10 0 0,53-195 1 0 0,-69 324 0 0 0,20-64-26 0 0,-20 70 30 0 0,0 0-1 0 0,1 0 0 0 0,-1 0 1 0 0,2 0-1 0 0,11-14 0 0 0,-17 22 3 0 0,1 0 1 0 0,0 0-1 0 0,0 0 0 0 0,0 0 0 0 0,0 0 0 0 0,0 0 0 0 0,0 0 0 0 0,1 1 0 0 0,-1-1 1 0 0,0 0-1 0 0,0 1 0 0 0,1-1 0 0 0,-1 1 0 0 0,0-1 0 0 0,1 1 0 0 0,-1-1 0 0 0,2 1 0 0 0,-2 0 1 0 0,0 0-1 0 0,1 0 0 0 0,-1 0 0 0 0,0 1 0 0 0,0-1 0 0 0,0 0 0 0 0,0 1 0 0 0,0-1 1 0 0,0 1-1 0 0,-1-1 0 0 0,1 1 0 0 0,0-1 0 0 0,0 1 0 0 0,0 0 0 0 0,0-1 0 0 0,0 1 1 0 0,1 2-1 0 0,1 1-3 0 0,0 1 0 0 0,0 0 1 0 0,0 1-1 0 0,-1-1 0 0 0,1 0 0 0 0,-1 1 1 0 0,1 6-1 0 0,12 53-109 0 0,-2 2-1 0 0,4 84 1 0 0,-14-120 90 0 0,41 571-61 0 0,-17 3 70 0 0,-19-401 24 0 0,37 2937-58 0 0,-47-2822 4 0 0,-4 353 18 0 0,-15-4 97 0 0,20-639-53 0 0,-10 131 75 0 0,6-123 26 0 0,0-1 0 0 0,-14 44-1 0 0,17-74-88 0 0,-7 17 92 0 0,9-22-114 0 0,0 0 0 0 0,-1-1 1 0 0,1 1-1 0 0,-1 0 0 0 0,1-1 0 0 0,-1 1 0 0 0,1 0 1 0 0,-1-1-1 0 0,0 1 0 0 0,1-1 0 0 0,-1 1 0 0 0,0-1 1 0 0,1 1-1 0 0,-1-1 0 0 0,0 1 0 0 0,1-1 1 0 0,-1 0-1 0 0,0 1 0 0 0,0-1 0 0 0,0 0 0 0 0,0 0 1 0 0,1 0-1 0 0,-2 1 0 0 0,1-1 4 0 0,0-1-1 0 0,0 1 1 0 0,-1 0 0 0 0,1 0 0 0 0,0-1-1 0 0,1 1 1 0 0,-1 0 0 0 0,0-1 0 0 0,0 1-1 0 0,0-1 1 0 0,0 1 0 0 0,0-1 0 0 0,0 0-1 0 0,0 1 1 0 0,1-1 0 0 0,-1 0 0 0 0,0 0-1 0 0,1 1 1 0 0,-1-1 0 0 0,0-1-1 0 0,-12-23 155 0 0,12 22-144 0 0,-19-47 265 0 0,-16-67-1 0 0,-7-61 9 0 0,43 177-295 0 0,-149-943 271 0 0,75-12-96 0 0,40-307-173 0 0,105 3-16 0 0,8 646-42 0 0,47 12 56 0 0,-112 548-1 0 0,78-265 0 0 0,-68 247 0 0 0,4 1 0 0 0,46-86 0 0 0,-56 128 6 0 0,39-51-1 0 0,-51 73 19 0 0,13 10-113 0 0,-6-2 58 0 0,-5 0 17 0 0,0 0-1 0 0,-1 0 1 0 0,1 1-1 0 0,0 0 0 0 0,10 4 1 0 0,-15-5 4 0 0,0 1 0 0 0,0 0 0 0 0,0-1 0 0 0,0 1 1 0 0,0 0-1 0 0,-1 1 0 0 0,1-1 0 0 0,0 0 0 0 0,-1 1 0 0 0,0 0 0 0 0,0-1 0 0 0,1 1 1 0 0,-2 0-1 0 0,1 0 0 0 0,0 0 0 0 0,-1 1 0 0 0,1-1 0 0 0,1 5 0 0 0,7 32-183 0 0,-1 1-1 0 0,5 47 1 0 0,-1 90-387 0 0,-10-124 444 0 0,28 892-407 0 0,-29-834 510 0 0,4 1647-31 0 0,-41 184 76 0 0,-18-1037 392 0 0,53-902-399 0 0,-8 80 245 0 0,-27 130-1 0 0,34-206-208 0 0,-1 1 0 0 0,-1-1 0 0 0,0 1 0 0 0,0-1 0 0 0,0 0 0 0 0,-1-1 0 0 0,0 1-1 0 0,-10 13 1 0 0,13-20-31 0 0,0 0-1 0 0,0 0 0 0 0,0 0 0 0 0,0 0 1 0 0,0 0-1 0 0,0-1 0 0 0,-1 1 1 0 0,1 0-1 0 0,0-1 0 0 0,0 1 1 0 0,0-1-1 0 0,-1 1 0 0 0,1-1 0 0 0,0 0 1 0 0,-1 1-1 0 0,1-1 0 0 0,0 0 1 0 0,-1 0-1 0 0,1 0 0 0 0,0 0 0 0 0,-1 0 1 0 0,1 0-1 0 0,0 0 0 0 0,-1 0 1 0 0,1-1-1 0 0,0 1 0 0 0,-1 0 0 0 0,1-1 1 0 0,0 1-1 0 0,0-1 0 0 0,-1 0 1 0 0,-1-1-1 0 0,-1-1 13 0 0,0 0-1 0 0,0-1 1 0 0,0 0 0 0 0,0 1-1 0 0,1-1 1 0 0,-1-1 0 0 0,-2-4-1 0 0,-7-10 43 0 0,2-1 0 0 0,0-1-1 0 0,-11-29 1 0 0,-17-71 104 0 0,36 109-151 0 0,-102-427 382 0 0,25-8-342 0 0,-20-369-57 0 0,55-2 0 0 0,46-25-20 0 0,79 7-32 0 0,-11 499 52 0 0,-44 243 0 0 0,57-134 0 0 0,-39 139 0 0 0,-39 80 0 0 0,2 1 0 0 0,-1 0 0 0 0,1 0 0 0 0,1 0 0 0 0,0 1 0 0 0,7-7 0 0 0,-10 10-1 0 0,1 0 1 0 0,0 0-1 0 0,-1 1 0 0 0,1 0 0 0 0,0 0 0 0 0,1 0 1 0 0,-1 1-1 0 0,0 0 0 0 0,1 0 0 0 0,-1 0 0 0 0,1 1 0 0 0,7-2 1 0 0,-9 3-4 0 0,-1 0 1 0 0,1 0 0 0 0,0 1-1 0 0,0-1 1 0 0,0 1 0 0 0,0 0 0 0 0,0 0-1 0 0,0 0 1 0 0,-1 0 0 0 0,1 1-1 0 0,-1 0 1 0 0,5 2 0 0 0,-2 0-14 0 0,-1-1 1 0 0,0 2-1 0 0,0-1 0 0 0,-1 0 1 0 0,1 1-1 0 0,-1 0 1 0 0,4 5-1 0 0,2 7-50 0 0,0-1 0 0 0,-2 1 0 0 0,0 1 0 0 0,10 29 0 0 0,51 213-452 0 0,-19 16 175 0 0,84 738-38 0 0,-116-865 352 0 0,173 1891-158 0 0,-170-1736 144 0 0,38 649-99 0 0,-35 3 121 0 0,-30-714 171 0 0,-17-5 127 0 0,21-222-233 0 0,-1 0 0 0 0,0 0 0 0 0,-1 0 0 0 0,-1-1 0 0 0,-8 18 0 0 0,12-30-32 0 0,0 0 0 0 0,0 0 0 0 0,0-1 0 0 0,-1 1 0 0 0,1 0 0 0 0,0-1 0 0 0,-1 1 0 0 0,1-1 1 0 0,-1 1-1 0 0,1-1 0 0 0,-1 1 0 0 0,0-1 0 0 0,-3 2 0 0 0,4-3-1 0 0,-1 1 0 0 0,1-1 0 0 0,0 0-1 0 0,-1 1 1 0 0,1-1 0 0 0,-1 0 0 0 0,1 0 0 0 0,-1 0 0 0 0,1 0-1 0 0,-1 0 1 0 0,1 0 0 0 0,0-1 0 0 0,-1 1 0 0 0,1 0-1 0 0,-1-1 1 0 0,0 0 0 0 0,-3-1 18 0 0,1-1 1 0 0,-1 0-1 0 0,1 1 0 0 0,0-2 0 0 0,0 1 1 0 0,0 0-1 0 0,1-1 0 0 0,-1 0 0 0 0,1 0 1 0 0,-5-7-1 0 0,-11-22 113 0 0,0 0 0 0 0,3-2-1 0 0,-22-62 1 0 0,24 59-73 0 0,-112-364 218 0 0,31-10-86 0 0,-57-525-240 0 0,129 677 20 0 0,18-430 0 0 0,33 401 20 0 0,-16 212 0 0 0,39-128 0 0 0,-45 186-2 0 0,1 0 0 0 0,1 1 0 0 0,1 0 0 0 0,0 0 0 0 0,18-24 0 0 0,-21 37-22 0 0,10 3 0 0 0,5 1 18 0 0,37 2 0 0 0,-54-1 6 0 0,-1 1 0 0 0,1-1 0 0 0,-1 1 0 0 0,1 0 0 0 0,-1 1 0 0 0,0-1 0 0 0,0 1 0 0 0,0-1 0 0 0,0 1 0 0 0,0 0 0 0 0,0 0 0 0 0,3 3 0 0 0,-1 0 0 0 0,0 0 0 0 0,0 1 0 0 0,7 11 0 0 0,-2-3 0 0 0,27 41-7 0 0,-1 2 1 0 0,-3 1-1 0 0,31 75 0 0 0,58 200-128 0 0,101 509 120 0 0,-69 18 16 0 0,-80-126-1 0 0,-71-680 0 0 0,-3 1 0 0 0,-8 71 0 0 0,7-119 0 0 0,1 0 0 0 0,-2-1 0 0 0,1 1 0 0 0,-1 0 0 0 0,0 0 0 0 0,0-1 0 0 0,-1 1 0 0 0,0-1 0 0 0,-6 10 0 0 0,9-15 0 0 0,-1 0 0 0 0,0 0 1 0 0,0 0-1 0 0,0 0 0 0 0,0 0 0 0 0,0 0 0 0 0,0 0 0 0 0,0 0 0 0 0,0-1 0 0 0,-1 1 0 0 0,1 0 0 0 0,0-1 0 0 0,0 1 0 0 0,-1-1 1 0 0,1 1-1 0 0,0-1 0 0 0,-1 0 0 0 0,1 0 0 0 0,-3 1 0 0 0,2-1 2 0 0,0-1 1 0 0,0 1-1 0 0,0 0 0 0 0,-1-1 1 0 0,1 0-1 0 0,0 1 0 0 0,0-1 1 0 0,0 0-1 0 0,0 0 1 0 0,0 0-1 0 0,-2-2 0 0 0,-3-2 6 0 0,0-1-1 0 0,1 1 1 0 0,-1-2-1 0 0,1 1 1 0 0,-6-9-1 0 0,-18-29 33 0 0,2-1 1 0 0,-39-83-1 0 0,39 72-25 0 0,-129-301 56 0 0,28-12-17 0 0,-73-397-54 0 0,159 530-32 0 0,-18-327 0 0 0,55 384 32 0 0,7 138 0 0 0,1 0 0 0 0,10-52 0 0 0,-11 88 0 0 0,1 0 0 0 0,0-1 0 0 0,-1 1 0 0 0,5-8 0 0 0,-5 12 0 0 0,-1 0 0 0 0,1 0 0 0 0,0 0 0 0 0,-1 0 0 0 0,1 0 0 0 0,0 0 0 0 0,0 0 0 0 0,0 0 0 0 0,0 0 0 0 0,-1 1 0 0 0,1-1 0 0 0,2 0 0 0 0,-3 1 0 0 0,1-1 0 0 0,-1 1 0 0 0,1 0 0 0 0,-1 0 0 0 0,1 0 0 0 0,-1 0 0 0 0,1 0 0 0 0,0 0 0 0 0,-1 0 0 0 0,1 0 0 0 0,-1 0 0 0 0,1 0 0 0 0,-1 0 0 0 0,1 0 0 0 0,0 1 0 0 0,-1-1 0 0 0,1 0 0 0 0,-1 0 0 0 0,1 1 0 0 0,-1-1 0 0 0,1 0 0 0 0,-1 1 0 0 0,1-1 0 0 0,-1 0 0 0 0,0 1 0 0 0,1-1 0 0 0,3 4 0 0 0,0 0 0 0 0,-1 0 0 0 0,0 1 0 0 0,0-1 0 0 0,0 0 0 0 0,0 1 0 0 0,2 7 0 0 0,13 39 0 0 0,-14-38 0 0 0,154 603 79 0 0,-46 11 16 0 0,-96-530-93 0 0,60 376-2 0 0,13 79 0 0 0,-3 31 54 0 0,-66-424-41 0 0,24 220-20 0 0,-18-3 75 0 0,-26-360-68 0 0,1-2 0 0 0,0 1 0 0 0,-1-1 0 0 0,-1 0 0 0 0,0 0 0 0 0,-1 0 0 0 0,-6 20 0 0 0,8-33 0 0 0,0-1 0 0 0,0 1 0 0 0,0-1 0 0 0,0 1 0 0 0,0-1 0 0 0,0 1 0 0 0,-1-1 0 0 0,1 1 0 0 0,0-1 0 0 0,0 1 0 0 0,-1-1 0 0 0,1 1 0 0 0,0-1 0 0 0,-1 1 0 0 0,1-1 0 0 0,0 1 0 0 0,-1-1 0 0 0,1 0 0 0 0,0 1 0 0 0,-1-1 0 0 0,1 0 0 0 0,-1 1 0 0 0,1-1 0 0 0,-1 0 0 0 0,1 0 0 0 0,-1 1 0 0 0,1-1 0 0 0,-1 0 0 0 0,1 0 0 0 0,-1 0 0 0 0,1 0 0 0 0,-1 0 0 0 0,1 0 0 0 0,-1 0 0 0 0,0 0 0 0 0,1 0 0 0 0,-1 0 0 0 0,1 0 0 0 0,-1 0 0 0 0,1 0 0 0 0,-1 0 0 0 0,1 0 0 0 0,-1 0 0 0 0,1-1 0 0 0,-1 1 0 0 0,1 0 0 0 0,-1 0 0 0 0,1-1 0 0 0,-1 1 0 0 0,1 0 0 0 0,0-1 0 0 0,-2 0 0 0 0,-1-2 0 0 0,0-1 0 0 0,-1 1 0 0 0,1-1 0 0 0,-4-7 0 0 0,-13-22 1 0 0,1-2 1 0 0,-15-38-1 0 0,-25-80 49 0 0,50 130-37 0 0,-216-707 36 0 0,56-22-21 0 0,18-436-28 0 0,138 798-36 0 0,15 275 18 0 0,23-158 0 0 0,-20 244 18 0 0,15-55 0 0 0,-17 75 0 0 0,1 0 0 0 0,-1 1 0 0 0,2-1 0 0 0,-1 1 0 0 0,1-1 0 0 0,0 1 0 0 0,1 1 0 0 0,0-1 0 0 0,11-10 0 0 0,-16 16 0 0 0,1 1 0 0 0,-1 0 0 0 0,1 0 0 0 0,-1 0 0 0 0,1 0 0 0 0,-1 0 0 0 0,1 0 0 0 0,0 0 0 0 0,0 0 0 0 0,-1 1 0 0 0,1-1 0 0 0,0 0 0 0 0,0 1 0 0 0,0 0 0 0 0,0-1 0 0 0,0 1 0 0 0,-1 0 0 0 0,1 0 0 0 0,0 0 0 0 0,0 1 0 0 0,0-1 0 0 0,0 0 0 0 0,0 1 0 0 0,0-1 0 0 0,-1 1 0 0 0,1-1 0 0 0,0 1 0 0 0,0 0 0 0 0,-1 0 0 0 0,1 0 0 0 0,2 1 0 0 0,3 4 0 0 0,0 0 0 0 0,0 0 0 0 0,-1 0 0 0 0,0 1 0 0 0,9 12 0 0 0,5 11 0 0 0,-1 0-1 0 0,-1 0 0 0 0,17 45 1 0 0,33 105 13 0 0,129 499 161 0 0,-45 17-28 0 0,-25 38-111 0 0,-23 11-17 0 0,-103-740-18 0 0,62 514 33 0 0,-30 4-2 0 0,-33-496-31 0 0,-1 71 0 0 0,0-86 0 0 0,0 0 0 0 0,-1 0 0 0 0,-1-1 0 0 0,0 1 0 0 0,-7 20 0 0 0,9-30 0 0 0,0 0 0 0 0,0 0 0 0 0,0 0 0 0 0,0 0 0 0 0,0 0 0 0 0,-1 0 0 0 0,1 0 0 0 0,-1-1 0 0 0,1 1 0 0 0,-1 0 0 0 0,1-1 0 0 0,-1 0 0 0 0,0 1 0 0 0,0-1 0 0 0,0 0 0 0 0,0 0 0 0 0,-3 2 0 0 0,3-2 0 0 0,0-1 0 0 0,0 0 0 0 0,0 0 0 0 0,0 0 0 0 0,0 0 0 0 0,0 0 0 0 0,0 0 0 0 0,0-1 0 0 0,0 1 0 0 0,0-1 0 0 0,0 1 0 0 0,0-1 0 0 0,0 0 0 0 0,0 0 0 0 0,1 0 0 0 0,-1 0 0 0 0,0 0 0 0 0,1 0 0 0 0,-1 0 0 0 0,-2-2 0 0 0,-6-7 5 0 0,-1 0-1 0 0,1-1 0 0 0,1 0 1 0 0,0 0-1 0 0,-9-16 0 0 0,-36-70 31 0 0,40 69-32 0 0,-269-592-83 0 0,117 169 48 0 0,129 328 16 0 0,-36-220 0 0 0,71 332 16 0 0,0-1 0 0 0,1-18 0 0 0,4 24 0 0 0,1 11 0 0 0,3 13 0 0 0,95 444 0 0 0,-86-382 0 0 0,116 618 0 0 0,-70-361 0 0 0,170 1245 0 0 0,-188-1101 0 0 0,-30-306 0 0 0,14 466 0 0 0,-28-630 0 0 0,-3 71 0 0 0,1-71 0 0 0,1 0 0 0 0,-1 0 0 0 0,0 0 0 0 0,-8 20 0 0 0,9-30 0 0 0,1 0 0 0 0,-1 0 0 0 0,1 1 0 0 0,-1-1 0 0 0,0 0 0 0 0,0 0 0 0 0,1 0 0 0 0,-1 0 0 0 0,0 0 0 0 0,0 0 0 0 0,0 0 0 0 0,0 0 0 0 0,0 0 0 0 0,-2 0 0 0 0,3 0 0 0 0,-1-1 0 0 0,0 0 0 0 0,1 0 0 0 0,-1 0 0 0 0,0 0 0 0 0,1 1 0 0 0,-1-1 0 0 0,0 0 0 0 0,1 0 0 0 0,-1 0 0 0 0,0 0 0 0 0,1-1 0 0 0,-1 1 0 0 0,0 0 0 0 0,1 0 0 0 0,-1 0 0 0 0,0 0 0 0 0,1-1 0 0 0,-2 0 0 0 0,-1 0 0 0 0,1-1 0 0 0,-1 0 0 0 0,1 0 0 0 0,0 0 0 0 0,0-1 0 0 0,0 1 0 0 0,0-1 0 0 0,0 1 0 0 0,0-1 0 0 0,-1-3 0 0 0,-21-45-18 0 0,3 0 0 0 0,-21-80 0 0 0,36 112 12 0 0,-159-621-176 0 0,142 544 155 0 0,-129-717-54 0 0,53-8 15 0 0,54 222 66 0 0,49 3 0 0 0,-1 549 2 0 0,2-48-14 0 0,-18 146-256 0 0,-20 386 397 0 0,34 3 123 0 0,0-326-235 0 0,59 1268-947 0 0,54-3 46 0 0,23-200 1384 0 0,-130-1125-474 0 0,37 323 188 0 0,-31 1-60 0 0,-19-287-88 0 0,4-79-53 0 0,0 1-1 0 0,-1-1 0 0 0,-1 0 1 0 0,0 0-1 0 0,-5 12 0 0 0,8-22-9 0 0,0 0 0 0 0,0 0 0 0 0,0 0 0 0 0,0 0 0 0 0,0-1 0 0 0,0 1 0 0 0,-1 0 0 0 0,1-1 0 0 0,-1 1 0 0 0,1-1 0 0 0,-1 1 0 0 0,0-1 0 0 0,1 0 0 0 0,-4 2-1 0 0,4-2 4 0 0,-1-1 0 0 0,1 0-1 0 0,0 1 1 0 0,-1-1-1 0 0,1 0 1 0 0,-1 0-1 0 0,1 0 1 0 0,0 0-1 0 0,-1 0 1 0 0,1 0 0 0 0,-1-1-1 0 0,1 1 1 0 0,0 0-1 0 0,-1-1 1 0 0,1 1-1 0 0,0-1 1 0 0,-1 1 0 0 0,1-1-1 0 0,0 0 1 0 0,0 0-1 0 0,0 1 1 0 0,-3-3-1 0 0,-1-2 16 0 0,-1 0-1 0 0,1 0 1 0 0,0 0 0 0 0,0-1-1 0 0,1 1 1 0 0,0-1-1 0 0,-5-8 1 0 0,-21-49 85 0 0,25 52-90 0 0,-147-418 316 0 0,36-16-311 0 0,-137-912-12 0 0,150-19-116 0 0,135 518 53 0 0,-24 771 37 0 0,4 1-1 0 0,40-148 0 0 0,-45 213 12 0 0,9-21 0 0 0,-14 36 7 0 0,1 1 0 0 0,1-1 1 0 0,-1 0-1 0 0,1 1 1 0 0,0 0-1 0 0,0 0 0 0 0,0 0 1 0 0,6-4-1 0 0,-9 8 0 0 0,0 0 1 0 0,0 0-1 0 0,0 0 1 0 0,0 0 0 0 0,0 1-1 0 0,1-1 1 0 0,-1 0-1 0 0,0 1 1 0 0,0-1-1 0 0,1 1 1 0 0,-1-1-1 0 0,0 1 1 0 0,1 0-1 0 0,-1 0 1 0 0,1-1-1 0 0,-1 1 1 0 0,0 0-1 0 0,1 0 1 0 0,-1 1-1 0 0,1-1 1 0 0,-1 0-1 0 0,0 0 1 0 0,1 0-1 0 0,-1 1 1 0 0,0-1-1 0 0,1 1 1 0 0,-1-1-1 0 0,0 1 1 0 0,0 0-1 0 0,1-1 1 0 0,-1 1 0 0 0,0 0-1 0 0,0 0 1 0 0,0 0-1 0 0,0 0 1 0 0,0 0-1 0 0,0 0 1 0 0,0 0-1 0 0,1 2 1 0 0,3 4-9 0 0,-1 0 0 0 0,0-1 0 0 0,0 1 0 0 0,-1 1 0 0 0,5 12 0 0 0,4 23-236 0 0,-2 1 1 0 0,9 83-1 0 0,-16-105 181 0 0,60 747 792 0 0,-58-691-517 0 0,36 769-1600 0 0,-29-224 1236 0 0,-34-4 146 0 0,-33-140 5 0 0,51-460 0 0 0,-17 75 0 0 0,18-86 0 0 0,0 1 0 0 0,0 0 0 0 0,-1-1 0 0 0,0 0 0 0 0,-1 0 0 0 0,1 0 0 0 0,-12 14 0 0 0,14-20 3 0 0,0 0 0 0 0,0 0 0 0 0,1 0 0 0 0,-1-1 0 0 0,-1 1 0 0 0,1 0 0 0 0,0-1 0 0 0,0 1 0 0 0,-1-1-1 0 0,1 0 1 0 0,-1 0 0 0 0,1 0 0 0 0,-1 0 0 0 0,1 0 0 0 0,-1-1 0 0 0,0 1 0 0 0,1-1 0 0 0,-5 1 0 0 0,4-2 6 0 0,0 1 0 0 0,0-1 0 0 0,0 1 0 0 0,0-1 0 0 0,0 0 0 0 0,0 0 0 0 0,0-1 0 0 0,1 1 0 0 0,-1-1 0 0 0,0 1 0 0 0,1-1 1 0 0,-1 0-1 0 0,-3-3 0 0 0,-3-4 24 0 0,1-1 0 0 0,-1 1 0 0 0,2-2 0 0 0,0 1 1 0 0,0-1-1 0 0,-7-16 0 0 0,-12-30 76 0 0,-24-79 0 0 0,-6-64 58 0 0,-61-371-167 0 0,40-5 0 0 0,-6-391-64 0 0,91 0 0 0 0,19 691 64 0 0,-18 216 0 0 0,3 1 0 0 0,29-91 0 0 0,-37 140 0 0 0,8-22 0 0 0,-11 30 0 0 0,0 1 0 0 0,0-1 0 0 0,-1 1 0 0 0,1 0 0 0 0,0-1 0 0 0,0 1 0 0 0,0 0 0 0 0,0 0 0 0 0,1 0 0 0 0,-1-1 0 0 0,0 1 0 0 0,0 1 0 0 0,1-1 0 0 0,-1 0 0 0 0,1 0 0 0 0,-1 0 0 0 0,2 0 0 0 0,-1 1-8 0 0,-1 0 0 0 0,0 0 0 0 0,0 0 0 0 0,0 0 0 0 0,0 0 0 0 0,0 1 0 0 0,0-1 0 0 0,0 0 0 0 0,0 1 0 0 0,0-1 0 0 0,0 0 0 0 0,0 1 0 0 0,0 0 0 0 0,0-1 0 0 0,0 1 0 0 0,-1-1 0 0 0,1 1 0 0 0,0 0 0 0 0,0 0 0 0 0,0-1-1 0 0,-1 1 1 0 0,1 0 0 0 0,0 0 0 0 0,-1 0 0 0 0,1 0 0 0 0,-1 0 0 0 0,1 0 0 0 0,-1 0 0 0 0,0 0 0 0 0,1 1 0 0 0,2 6-121 0 0,0 1 0 0 0,3 13 0 0 0,-6-19 101 0 0,11 65-368 0 0,-3 1 0 0 0,0 91 0 0 0,-5-62 292 0 0,88 1093-14 0 0,-25-401 107 0 0,-41-442 26 0 0,61 883 23 0 0,-42-433 166 0 0,-38-579 40 0 0,-7-158-60 0 0,-13 88 0 0 0,13-143-166 0 0,0-1 7 0 0,0 1 1 0 0,1 0-1 0 0,-2-1 1 0 0,1 1-1 0 0,-1-1 1 0 0,0 0-1 0 0,0 1 0 0 0,0-1 1 0 0,-4 5-1 0 0,6-10-21 0 0,0 1 0 0 0,0-1 0 0 0,0 0-1 0 0,0 0 1 0 0,-1 1 0 0 0,1-1 0 0 0,0 0-1 0 0,0 0 1 0 0,-1 1 0 0 0,1-1 0 0 0,0 0-1 0 0,0 0 1 0 0,-1 0 0 0 0,1 0-1 0 0,0 1 1 0 0,-1-1 0 0 0,1 0 0 0 0,0 0-1 0 0,-1 0 1 0 0,1 0 0 0 0,0 0 0 0 0,-1 0-1 0 0,1 0 1 0 0,0 0 0 0 0,-1 0 0 0 0,1 0-1 0 0,0 0 1 0 0,-1 0 0 0 0,1 0 0 0 0,0 0-1 0 0,-1 0 1 0 0,1 0 0 0 0,0 0 0 0 0,-1 0-1 0 0,1-1 1 0 0,-1 0 4 0 0,0 0 0 0 0,0 1 0 0 0,0-1 0 0 0,1 0-1 0 0,-1 0 1 0 0,0 0 0 0 0,1 0 0 0 0,-1 0 0 0 0,1 0 0 0 0,-2-3 0 0 0,-2-13 22 0 0,0 0 0 0 0,1 0 0 0 0,1 0 0 0 0,0 0 0 0 0,2-32 0 0 0,-1 21-30 0 0,9-331-1344 0 0,1 207-2906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7T04:13:33.437"/>
    </inkml:context>
    <inkml:brush xml:id="br0">
      <inkml:brushProperty name="width" value="0.35" units="cm"/>
      <inkml:brushProperty name="height" value="0.35" units="cm"/>
      <inkml:brushProperty name="color" value="#FFFFFF"/>
    </inkml:brush>
  </inkml:definitions>
  <inkml:trace contextRef="#ctx0" brushRef="#br0">273 969 1727 0 0,'-85'-133'1090'0'0,"83"129"-814"0"0,2 6-127 0 0,6 14-88 0 0,3 12-10 0 0,81 442 1141 0 0,-48-226-825 0 0,249 1089 167 0 0,-284-1305-586 0 0,1 6-117 0 0,2-1 0 0 0,13 34-1 0 0,-22-66 155 0 0,-1 0-1 0 0,1 0 1 0 0,-1 0-1 0 0,0 0 1 0 0,1 0 0 0 0,0 0-1 0 0,-1 0 1 0 0,1 0-1 0 0,0-1 1 0 0,-1 1-1 0 0,1 0 1 0 0,0 0-1 0 0,0-1 1 0 0,-1 1-1 0 0,1 0 1 0 0,0-1-1 0 0,0 1 1 0 0,1 0-1 0 0,-2-1 10 0 0,1 0-1 0 0,-1 0 1 0 0,0 0-1 0 0,0 0 1 0 0,1 0-1 0 0,-1 0 0 0 0,0 0 1 0 0,1 0-1 0 0,-1-1 1 0 0,0 1-1 0 0,0 0 1 0 0,1 0-1 0 0,-1 0 1 0 0,0 0-1 0 0,0 0 0 0 0,1 0 1 0 0,-1-1-1 0 0,0 1 1 0 0,0 0-1 0 0,0 0 1 0 0,1 0-1 0 0,-1-1 1 0 0,0 1-1 0 0,0 0 1 0 0,5-13-63 0 0,-1-22-20 0 0,1-72 1 0 0,-12-35 121 0 0,5 100-40 0 0,-14-232 109 0 0,-33-477-87 0 0,28 464-15 0 0,-30-314 0 0 0,50 593 13 0 0,0 0 0 0 0,-1-1 0 0 0,0 1 0 0 0,0 0 0 0 0,-4-9 0 0 0,6 17-6 0 0,0 0 1 0 0,0 0-1 0 0,0-1 1 0 0,0 1-1 0 0,0 0 0 0 0,0 0 1 0 0,0-1-1 0 0,0 1 1 0 0,-1 0-1 0 0,1 0 1 0 0,0-1-1 0 0,0 1 0 0 0,0 0 1 0 0,0 0-1 0 0,-1-1 1 0 0,1 1-1 0 0,0 0 1 0 0,0 0-1 0 0,0 0 0 0 0,-1-1 1 0 0,1 1-1 0 0,0 0 1 0 0,0 0-1 0 0,-1 0 1 0 0,1 0-1 0 0,0 0 1 0 0,0 0-1 0 0,-1 0 0 0 0,1-1 1 0 0,0 1-1 0 0,-1 0 1 0 0,1 0-1 0 0,0 0 1 0 0,0 0-1 0 0,-1 0 0 0 0,1 0 1 0 0,0 0-1 0 0,-1 0 1 0 0,1 1-1 0 0,0-1 1 0 0,0 0-1 0 0,-1 0 1 0 0,1 0-1 0 0,0 0 0 0 0,0 0 1 0 0,-1 0-1 0 0,1 0 1 0 0,0 1-1 0 0,0-1 1 0 0,-1 0-1 0 0,1 0 0 0 0,0 0 1 0 0,0 1-1 0 0,0-1 1 0 0,-1 0-1 0 0,1 0 1 0 0,0 0-1 0 0,0 1 0 0 0,0-1 1 0 0,0 0-1 0 0,0 0 1 0 0,-1 1-1 0 0,1-1 1 0 0,0 0-1 0 0,0 1 1 0 0,0-1-1 0 0,0 1 0 0 0,-8 19 424 0 0,-4 26 385 0 0,-9 73 1 0 0,5 51-451 0 0,14-140-312 0 0,-37 695 161 0 0,27 2-233 0 0,11-691 17 0 0,11 413-70 0 0,-8-432 70 0 0,-1-16 0 0 0,0-3 1 0 0,2-29 13 0 0,-3-369 126 0 0,-3 228-137 0 0,-43-858-74 0 0,-5 391 136 0 0,50 624-64 0 0,1 10 0 0 0,0 1 0 0 0,-1-1 0 0 0,1 1 0 0 0,-1-1 0 0 0,0 1 0 0 0,0-1 0 0 0,-2-5 0 0 0,1 13 2 0 0,1-1-1 0 0,-1 0 1 0 0,1 1-1 0 0,0-1 1 0 0,0 1 0 0 0,-1 5-1 0 0,-4 26 52 0 0,-2 67-1 0 0,5-48-9 0 0,-21 640 818 0 0,18-381-849 0 0,5-274-12 0 0,-37 676 0 0 0,29-655-14 0 0,6-92-220 0 0,-17-758-166 0 0,2 239 400 0 0,1-314 0 0 0,20 790-64 0 0,13 402 826 0 0,-2-26-116 0 0,45 501-270 0 0,-23-171-376 0 0,-34-609-1 0 0,-1-13-47 0 0,0-11-111 0 0,6-330-181 0 0,-8 223 278 0 0,-1-319 47 0 0,2-291 16 0 0,13 218-1 0 0,-12 485 0 0 0,-2 27 0 0 0,-1 12 0 0 0,-85 957 624 0 0,75-865-624 0 0,-77 661 0 0 0,81-714 0 0 0,4-18 0 0 0,-3 0 0 0 0,-15 53 0 0 0,22-94 0 0 0,-1 1 0 0 0,0-1 0 0 0,0 0 0 0 0,0 0 0 0 0,0 0 0 0 0,0 1 0 0 0,0-1 0 0 0,-3 2 0 0 0,4-4 0 0 0,0 1 0 0 0,0-1 0 0 0,0 0 0 0 0,0 0 0 0 0,-1 0 0 0 0,1 0 0 0 0,0 0 0 0 0,0 0 0 0 0,0 0 0 0 0,0 1 0 0 0,-1-1 0 0 0,1 0 0 0 0,0 0 0 0 0,0 0 0 0 0,0 0 0 0 0,-1 0 0 0 0,1 0 0 0 0,0 0 0 0 0,0 0 0 0 0,0 0 0 0 0,-1 0 0 0 0,1 0 0 0 0,0 0 0 0 0,0 0 0 0 0,0 0 0 0 0,-1-1 0 0 0,1 1 0 0 0,0 0 0 0 0,0 0 0 0 0,0 0 0 0 0,-1 0 0 0 0,1 0 0 0 0,0 0 0 0 0,0-1 0 0 0,-7-12 0 0 0,1-10 31 0 0,1 0-1 0 0,1 0 1 0 0,2 0-1 0 0,-1-40 1 0 0,2 23-8 0 0,-13-1454 57 0 0,30 1132-80 0 0,-15 353 0 0 0,0 10 0 0 0,0 14 0 0 0,-3 331 233 0 0,2-316-223 0 0,10 897 195 0 0,-48-114-205 0 0,32-774 0 0 0,3-60 74 0 0,-4-726 230 0 0,8 671-298 0 0,18-906-70 0 0,-3 762 64 0 0,-15 214 0 0 0,0-1 0 0 0,0 1 0 0 0,1 0 0 0 0,0 0 0 0 0,5-12 0 0 0,-7 17 0 0 0,0 1 0 0 0,0 0 0 0 0,0-1 0 0 0,0 1 0 0 0,0-1 0 0 0,0 1 0 0 0,0 0 0 0 0,0-1 0 0 0,1 1 0 0 0,-1 0 0 0 0,0-1 0 0 0,0 1 0 0 0,0 0 0 0 0,1 0 0 0 0,-1-1 0 0 0,0 1 0 0 0,1 0 0 0 0,-1 0 0 0 0,0-1 0 0 0,0 1 0 0 0,1 0 0 0 0,-1 0 0 0 0,0 0 0 0 0,1-1 0 0 0,-1 1 0 0 0,0 0 0 0 0,1 0 0 0 0,-1 0 0 0 0,1 0 0 0 0,-1 0 0 0 0,0 0 0 0 0,1 0 0 0 0,-1 0 0 0 0,0 0 0 0 0,1 0 0 0 0,-1 0 0 0 0,0 0 0 0 0,1 0 0 0 0,-1 0 0 0 0,1 0 0 0 0,-1 0 0 0 0,1 1 0 0 0,0 0 0 0 0,0 0 0 0 0,-1 0 0 0 0,1 0 0 0 0,0 0 0 0 0,-1 0 0 0 0,1 0 0 0 0,-1 0 0 0 0,1 0 0 0 0,-1 0 0 0 0,0 0 0 0 0,1 2 0 0 0,6 34 0 0 0,3 73 0 0 0,-8-65 0 0 0,47 732 225 0 0,-23-337-130 0 0,9 356 4 0 0,-28-614-80 0 0,8 32-9 0 0,-10-191-10 0 0,0-17 0 0 0,-4-6 0 0 0,-1-1 0 0 0,0 1 0 0 0,1 0 0 0 0,-1 0 0 0 0,0 0 0 0 0,1 0 0 0 0,-1-1 0 0 0,0 1 0 0 0,1 0 0 0 0,-1 0 0 0 0,0 0 0 0 0,1-1 0 0 0,-1 1 0 0 0,0 0 0 0 0,0-1 0 0 0,1 1 0 0 0,-1 0 0 0 0,0-1 0 0 0,0 1 0 0 0,0 0 0 0 0,0-1 0 0 0,1 1 0 0 0,-1-1 0 0 0,5-12 1 0 0,0-1 1 0 0,0 0-1 0 0,-2 0 0 0 0,4-20 0 0 0,-5 24 4 0 0,50-382 117 0 0,-39 272-115 0 0,80-766 109 0 0,-73 694-108 0 0,-13 114-8 0 0,48-394 0 0 0,-31 323 0 0 0,48-164 0 0 0,-69 300 0 0 0,2-7 0 0 0,1 0 0 0 0,1 0 0 0 0,1 0 0 0 0,0 1 0 0 0,21-35 0 0 0,-28 53 0 0 0,1-1 0 0 0,-1 0 0 0 0,0 1 0 0 0,0-1 0 0 0,1 1 0 0 0,-1-1 0 0 0,1 1 0 0 0,-1 0 0 0 0,1-1 0 0 0,-1 1 0 0 0,1 0 0 0 0,0 0 0 0 0,0 0 0 0 0,0 0 0 0 0,-1 1 0 0 0,1-1 0 0 0,0 0 0 0 0,0 1 0 0 0,4-1 0 0 0,-4 1 0 0 0,0 0 0 0 0,-1 1 0 0 0,1-1 0 0 0,0 1 0 0 0,-1-1 0 0 0,1 1 0 0 0,-1 0 0 0 0,1 0 0 0 0,0-1 0 0 0,-1 1 0 0 0,0 0 0 0 0,1 0 0 0 0,-1 1 0 0 0,1-1 0 0 0,-1 0 0 0 0,0 0 0 0 0,0 1 0 0 0,0-1 0 0 0,0 0 0 0 0,0 1 0 0 0,0-1 0 0 0,1 3 0 0 0,4 8 0 0 0,0 0 0 0 0,-1 1 0 0 0,0 0 0 0 0,5 25 0 0 0,5 57 0 0 0,36 623 390 0 0,-50-704-388 0 0,20 660 164 0 0,-27 2-156 0 0,-49-56-10 0 0,53-604 0 0 0,-1 0 0 0 0,-1-1 0 0 0,-9 28 0 0 0,13-43 0 0 0,0 0 0 0 0,0 0 0 0 0,0 1 0 0 0,0-1 0 0 0,0 0 1 0 0,0 0-1 0 0,0 0 0 0 0,0 0 0 0 0,-1 0 0 0 0,1 1 0 0 0,0-1 0 0 0,0 0 0 0 0,0 0 0 0 0,0 0 0 0 0,0 0 0 0 0,0 0 0 0 0,0 1 0 0 0,0-1 0 0 0,0 0 0 0 0,0 0 0 0 0,0 0 0 0 0,-1 0 0 0 0,1 0 0 0 0,0 0 0 0 0,0 0 0 0 0,0 1 0 0 0,0-1 0 0 0,0 0 0 0 0,-1 0 0 0 0,1 0 0 0 0,0 0 0 0 0,0 0 0 0 0,0 0 0 0 0,0 0 0 0 0,0 0 0 0 0,-1 0 0 0 0,1 0 1 0 0,0 0-1 0 0,0 0 0 0 0,0 0 0 0 0,0 0 0 0 0,-1 0 0 0 0,1 0 0 0 0,0 0 0 0 0,0 0 0 0 0,0 0 0 0 0,-5-9 15 0 0,1-16 22 0 0,-4-76 85 0 0,7-131 0 0 0,2 151-80 0 0,22-552 38 0 0,-13 439-84 0 0,32-479 36 0 0,47 2 0 0 0,-51 496-32 0 0,-26 134 0 0 0,1 1 0 0 0,19-41 0 0 0,-28 73 0 0 0,-1 1 0 0 0,1 0 0 0 0,1 0 0 0 0,5-7 0 0 0,-9 13 0 0 0,0 0 0 0 0,0 0 0 0 0,0-1 0 0 0,0 1 0 0 0,0 0 0 0 0,1 1 0 0 0,-1-1 0 0 0,0 0 0 0 0,1 0 0 0 0,-1 0 0 0 0,1 1 0 0 0,1-1 0 0 0,-2 0 0 0 0,0 1 0 0 0,0 0 0 0 0,0 0 0 0 0,-1 0 0 0 0,1 1 0 0 0,0-1 0 0 0,0 0 0 0 0,0 0 0 0 0,0 0 0 0 0,-1 1 0 0 0,1-1 0 0 0,0 0 0 0 0,0 1 0 0 0,0-1 0 0 0,-1 0 0 0 0,1 1 0 0 0,0-1 0 0 0,-1 1 0 0 0,1-1 0 0 0,0 1 0 0 0,-1 0 0 0 0,1-1 0 0 0,-1 1 0 0 0,1 1 0 0 0,3 2-4 0 0,-1 1 1 0 0,0 0-1 0 0,-1 0 0 0 0,1 0 0 0 0,-1 0 0 0 0,0 0 0 0 0,2 9 0 0 0,6 41-35 0 0,-9-44 37 0 0,26 263 0 0 0,-18 5 41 0 0,-8-201-2 0 0,0 797 53 0 0,-68-3-22 0 0,65-857-68 0 0,-5 39 0 0 0,-2 0 0 0 0,-19 65 0 0 0,26-114 0 0 0,1-1 0 0 0,-1 0 0 0 0,0 1 0 0 0,0-1 0 0 0,-1 0 0 0 0,-2 4 0 0 0,4-7 0 0 0,1-1 0 0 0,0 0 0 0 0,0 1 0 0 0,0-1 0 0 0,-1 0 0 0 0,1 0 0 0 0,0 1 0 0 0,-1-1 0 0 0,1 0 0 0 0,0 0 0 0 0,-1 1 0 0 0,1-1 0 0 0,0 0 0 0 0,-1 0 0 0 0,1 0 0 0 0,-1 0 0 0 0,1 0 0 0 0,0 0 0 0 0,-1 1 0 0 0,1-1 0 0 0,0 0 0 0 0,-1 0 0 0 0,1 0 0 0 0,-1 0 0 0 0,1 0 0 0 0,0 0 0 0 0,-1-1 0 0 0,1 1 0 0 0,-1 0 0 0 0,0-1 0 0 0,0 0 0 0 0,0 1 0 0 0,0-1 0 0 0,0 0 0 0 0,1 0 0 0 0,-1 0 0 0 0,0-1 0 0 0,1 1 0 0 0,-1 0 0 0 0,1 0 0 0 0,-1 0 0 0 0,1 0 0 0 0,-1-1 0 0 0,1-1 0 0 0,-6-23 10 0 0,1 1 0 0 0,1-1 0 0 0,0-27 0 0 0,2 19 4 0 0,-12-307 61 0 0,14-3-78 0 0,1 245 5 0 0,9-903-2 0 0,29 6 0 0 0,-32 875 0 0 0,-87 1169 613 0 0,51-630-522 0 0,22-314-91 0 0,-57 635 0 0 0,55-669 0 0 0,-23 169 0 0 0,20-176 0 0 0,-33 104 0 0 0,40-152 0 0 0,3-6 0 0 0,-1-1 0 0 0,0 0 0 0 0,0 0 0 0 0,-1 0 0 0 0,1 0 0 0 0,-2-1 0 0 0,1 0 0 0 0,-11 14 0 0 0,14-21 0 0 0,1 0 0 0 0,-1 1 0 0 0,1-1 0 0 0,-1 1 0 0 0,1-1 0 0 0,-1 0 0 0 0,1 1 0 0 0,-1-1 0 0 0,1 0 0 0 0,-1 0 0 0 0,1 1 0 0 0,-1-1 0 0 0,0 0 0 0 0,1 0 0 0 0,-1 0 0 0 0,1 0 0 0 0,-1 0 0 0 0,0 0 0 0 0,1 0 0 0 0,-1 0 0 0 0,1 0 0 0 0,-1 0 0 0 0,0 0 0 0 0,1 0 0 0 0,-1 0 0 0 0,1 0 0 0 0,-1-1 0 0 0,0 1 0 0 0,-1-1 0 0 0,1 0 0 0 0,0 0 0 0 0,-1 0 0 0 0,1 0 0 0 0,0-1 0 0 0,0 1 0 0 0,0 0 0 0 0,-1 0 0 0 0,1-1 0 0 0,0-1 0 0 0,-4-6 0 0 0,1 1 0 0 0,-6-18 0 0 0,10 25 0 0 0,-21-70-164 0 0,-17-123-1 0 0,24 113 142 0 0,-117-766-192 0 0,31 184 172 0 0,77 541-11 0 0,16 94 54 0 0,-1 0 0 0 0,-15-33 0 0 0,20 55 0 0 0,0 0 0 0 0,0 0 0 0 0,0 1 0 0 0,-7-9 0 0 0,9 13 0 0 0,0 0 0 0 0,1 0 0 0 0,-1 1 0 0 0,0-1 0 0 0,0 0 0 0 0,0 0 0 0 0,0 1 0 0 0,0-1 0 0 0,-1 0 0 0 0,1 1 0 0 0,0-1 0 0 0,0 1 0 0 0,-2-1 0 0 0,2 1 0 0 0,0 0 0 0 0,1 0 0 0 0,-1 0 0 0 0,0 0 0 0 0,0 0 0 0 0,1 0 0 0 0,-1 1 0 0 0,0-1 0 0 0,0 0 0 0 0,0 0 0 0 0,1 1 0 0 0,-1-1 0 0 0,0 1 0 0 0,1-1 0 0 0,-1 0 0 0 0,0 1 0 0 0,1-1 0 0 0,-1 1 0 0 0,1-1 0 0 0,-1 1 0 0 0,1 0 0 0 0,-1-1 0 0 0,0 2 0 0 0,-2 3 7 0 0,0 0 0 0 0,0-1 0 0 0,1 2 0 0 0,-1-1 0 0 0,1 0 0 0 0,1 0 0 0 0,-3 10 0 0 0,-5 45 78 0 0,7-41-36 0 0,-23 336 383 0 0,21-251-342 0 0,-3 466 38 0 0,4-164-80 0 0,2-326-48 0 0,-11 201 0 0 0,8-253 3 0 0,4-28-3 0 0,0 0 0 0 0,0 0 0 0 0,0 0 0 0 0,0 0 0 0 0,0 0 0 0 0,0 0 0 0 0,0 0 0 0 0,0 0-1 0 0,0 0 1 0 0,0 0 0 0 0,0 0 0 0 0,0 0 0 0 0,0 0 0 0 0,-1 0 0 0 0,1 0 0 0 0,0 0 0 0 0,0 0 0 0 0,0 0-1 0 0,0 0 1 0 0,0 0 0 0 0,0 0 0 0 0,0 0 0 0 0,0 0 0 0 0,0 0 0 0 0,0 0 0 0 0,0 0 0 0 0,0 0 0 0 0,0 0-1 0 0,0 0 1 0 0,0 0 0 0 0,-1-17-12 0 0,1-169-180 0 0,-18-1332-108 0 0,12 1258 300 0 0,-4-109 0 0 0,9 354 0 0 0,0 0 0 0 0,-5-26 0 0 0,3 37 1 0 0,0 10-2 0 0,0 11 12 0 0,-16 324 341 0 0,20 1-192 0 0,2-107-147 0 0,1-164-13 0 0,-4-71 0 0 0,0 0 0 0 0,-1 0 0 0 0,1 0-1 0 0,0 0 1 0 0,0 0 0 0 0,0 0 0 0 0,0 1 0 0 0,0-1-1 0 0,0 0 1 0 0,0 0 0 0 0,0 0 0 0 0,0 0 0 0 0,0 0-1 0 0,0 0 1 0 0,0 1 0 0 0,0-1 0 0 0,0 0 0 0 0,0 0-1 0 0,0 0 1 0 0,0 0 0 0 0,0 0 0 0 0,1 0 0 0 0,-1 1-1 0 0,0-1 1 0 0,0 0 0 0 0,0 0 0 0 0,0 0 0 0 0,0 0-1 0 0,0 0 1 0 0,0 0 0 0 0,0 0 0 0 0,0 0 0 0 0,0 1-1 0 0,1-1 1 0 0,-1 0 0 0 0,0 0 0 0 0,0 0 0 0 0,0 0-1 0 0,0 0 1 0 0,0 0 0 0 0,0 0 0 0 0,1 0 0 0 0,-1 0-1 0 0,0 0 1 0 0,0 0 0 0 0,0 0 0 0 0,0 0 0 0 0,0 0-1 0 0,1 0 1 0 0,3-7-22 0 0,3-14-10 0 0,26-188 32 0 0,-23 125 0 0 0,14-85 0 0 0,57-208 0 0 0,-80 369 0 0 0,8-21 0 0 0,-8 28 0 0 0,-1-1 0 0 0,0 1 0 0 0,1 0 0 0 0,-1 0 0 0 0,1 0 0 0 0,-1 0 0 0 0,1 0 0 0 0,0 0 0 0 0,-1 1 0 0 0,1-1 0 0 0,0 0 0 0 0,0 0 0 0 0,-1 0 0 0 0,1 1 0 0 0,0-1 0 0 0,0 0 0 0 0,0 1 0 0 0,0-1 0 0 0,2 0 0 0 0,-3 1 0 0 0,1 0 0 0 0,-1 0 0 0 0,1 0 0 0 0,-1 0 0 0 0,1 0 0 0 0,-1 0 0 0 0,0 1 0 0 0,1-1 0 0 0,-1 0 0 0 0,1 0 0 0 0,-1 0 0 0 0,0 1 0 0 0,1-1 0 0 0,-1 0 0 0 0,0 1 0 0 0,1-1 0 0 0,-1 0 0 0 0,0 1 0 0 0,1-1 0 0 0,-1 0 0 0 0,0 1 0 0 0,0-1 0 0 0,1 1 0 0 0,-1-1 0 0 0,0 0 0 0 0,0 2 0 0 0,6 14 0 0 0,-6-13 0 0 0,8 28 0 0 0,4 65 0 0 0,-5-34 0 0 0,-5-51 0 0 0,50 303 0 0 0,-37-244 0 0 0,4 0 0 0 0,38 94 0 0 0,-47-140 0 0 0,14 31 0 0 0,-21-48 0 0 0,0-1 0 0 0,1 0 0 0 0,0 0 0 0 0,1 0 0 0 0,-1-1 0 0 0,6 6 0 0 0,-9-11 0 0 0,0 1-1 0 0,-1 0 1 0 0,1 0-1 0 0,0-1 1 0 0,0 1-1 0 0,0 0 1 0 0,0-1-1 0 0,0 1 1 0 0,0-1-1 0 0,0 0 0 0 0,0 1 1 0 0,0-1-1 0 0,1 0 1 0 0,-1 1-1 0 0,0-1 1 0 0,0 0-1 0 0,0 0 1 0 0,0 0-1 0 0,0 0 1 0 0,0 0-1 0 0,0 0 1 0 0,1-1-1 0 0,-1 1 1 0 0,0 0-1 0 0,0 0 1 0 0,0-1-1 0 0,0 1 0 0 0,0-1 1 0 0,0 1-1 0 0,0-1 1 0 0,0 1-1 0 0,0-1 1 0 0,0 0-1 0 0,0 1 1 0 0,0-1-1 0 0,-1 0 1 0 0,1 0-1 0 0,1-1 1 0 0,3-4-8 0 0,-1 0 0 0 0,1 0 0 0 0,-1 0 1 0 0,5-11-1 0 0,-9 16 7 0 0,11-23-4 0 0,0-1 0 0 0,9-33 0 0 0,8-57 8 0 0,-24 100-3 0 0,111-542 0 0 0,-95 435 0 0 0,24-116 0 0 0,-43 232 0 0 0,0 1 0 0 0,0 0 0 0 0,1 0 0 0 0,-1 0 0 0 0,5-8 0 0 0,-4 11 0 0 0,0 7 0 0 0,-2 11 0 0 0,0-11 0 0 0,2 155 65 0 0,-1 102 113 0 0,-7-65-52 0 0,-20 376-65 0 0,-22-141-51 0 0,28-315-10 0 0,15-103 0 0 0,5-14 0 0 0,0 0 0 0 0,0 0 0 0 0,0 0 0 0 0,0 0 0 0 0,0 0 0 0 0,0 0 0 0 0,-1 0 0 0 0,1 0 0 0 0,0 0 0 0 0,0 0 0 0 0,0 0 0 0 0,0 0 0 0 0,0 0 0 0 0,0 0 0 0 0,0 0 0 0 0,0 0 0 0 0,0 0 0 0 0,-1 0 0 0 0,1 0 0 0 0,0 0 0 0 0,0 0 0 0 0,0 0 0 0 0,0 0 0 0 0,0 0 0 0 0,0 0 0 0 0,0 0 0 0 0,0 0 0 0 0,0 0 0 0 0,0 0 0 0 0,0-1 0 0 0,-1 1 0 0 0,1 0 0 0 0,0 0 0 0 0,0 0 0 0 0,0 0 0 0 0,0 0 0 0 0,0 0 0 0 0,0 0 0 0 0,0 0 0 0 0,0 0 0 0 0,0 0 0 0 0,0-1 0 0 0,0 1 0 0 0,0 0 0 0 0,0 0 0 0 0,0 0 0 0 0,0 0 0 0 0,0 0 0 0 0,0 0 0 0 0,0 0 0 0 0,0 0 0 0 0,0 0 0 0 0,0-1 0 0 0,0 1 0 0 0,0 0 0 0 0,0 0 0 0 0,0 0 0 0 0,-2-28 0 0 0,17-396 0 0 0,-2 181 0 0 0,-8 128 0 0 0,8-610 0 0 0,-14 642 0 0 0,-10-200 0 0 0,11 278 0 0 0,-1-2 0 0 0,1 0 0 0 0,-1 0 0 0 0,-1 0 0 0 0,1 0 0 0 0,-4-7 0 0 0,5 14 1 0 0,0-1-1 0 0,0 0 1 0 0,0 1-1 0 0,-1-1 0 0 0,1 1 1 0 0,0-1-1 0 0,0 1 1 0 0,-1-1-1 0 0,1 1 1 0 0,-1-1-1 0 0,1 1 0 0 0,0 0 1 0 0,-1-1-1 0 0,1 1 1 0 0,-1-1-1 0 0,1 1 1 0 0,-1 0-1 0 0,1-1 0 0 0,-1 1 1 0 0,1 0-1 0 0,-1 0 1 0 0,1-1-1 0 0,-1 1 1 0 0,1 0-1 0 0,-1 0 1 0 0,0 0-1 0 0,1 0 0 0 0,-1 0 1 0 0,1 0-1 0 0,-1 0 1 0 0,1 0-1 0 0,-1 0 1 0 0,0 0-1 0 0,1 0 0 0 0,-1 0 1 0 0,1 0-1 0 0,-1 0 1 0 0,0 0-1 0 0,1 1 1 0 0,-1-1-1 0 0,1 0 0 0 0,-1 0 1 0 0,1 1-1 0 0,-1-1 1 0 0,1 0-1 0 0,-1 1 1 0 0,1-1-1 0 0,0 1 0 0 0,-1-1 1 0 0,1 0-1 0 0,-1 1 1 0 0,1-1-1 0 0,-1 2 1 0 0,-2 1 6 0 0,0 1 0 0 0,0 0 0 0 0,0 0 1 0 0,0 0-1 0 0,-2 7 0 0 0,-10 25 77 0 0,3 2-1 0 0,-15 72 1 0 0,14-53-18 0 0,0-4-30 0 0,-50 193 67 0 0,43-178-96 0 0,-48 103-1 0 0,54-143-6 0 0,-16 27 0 0 0,25-48 0 0 0,1 0 0 0 0,-1-1 0 0 0,0 0 0 0 0,0 0 0 0 0,-1 0 0 0 0,0 0 0 0 0,0-1 0 0 0,0 0 0 0 0,-10 6 0 0 0,14-10 3 0 0,1-1 0 0 0,0 1-1 0 0,-1 0 1 0 0,1-1 0 0 0,-1 1-1 0 0,1-1 1 0 0,-1 1 0 0 0,1-1-1 0 0,-1 0 1 0 0,1 0 0 0 0,-1 0-1 0 0,1 0 1 0 0,-1 0 0 0 0,1 0-1 0 0,-1 0 1 0 0,1 0 0 0 0,-1 0-1 0 0,1-1 1 0 0,-1 1 0 0 0,1 0-1 0 0,-3-2 1 0 0,2 1-2 0 0,0-1 0 0 0,1 1 0 0 0,-1-1-1 0 0,0 1 1 0 0,0-1 0 0 0,1 0 0 0 0,-1 0 0 0 0,1 0 0 0 0,-1 0-1 0 0,1 0 1 0 0,0 0 0 0 0,-2-3 0 0 0,-1-7-3 0 0,0 0 1 0 0,0 0-1 0 0,1-1 1 0 0,-1-13-1 0 0,3 22 4 0 0,-17-198-20 0 0,17-1-28 0 0,2 168 57 0 0,-1-36-48 0 0,18-125-1 0 0,-17 193 38 0 0,-1 0 0 0 0,1 0 0 0 0,0 0 0 0 0,0 0 0 0 0,0 0 0 0 0,3-4 0 0 0,-4 7 0 0 0,0-1 0 0 0,0 1 0 0 0,0 0 0 0 0,1 0 0 0 0,-1 0 0 0 0,0 0 0 0 0,0 0 0 0 0,0-1 0 0 0,0 1 0 0 0,0 0 0 0 0,0 0 0 0 0,1 0 0 0 0,-1 0 0 0 0,0 0 0 0 0,0 0 0 0 0,0-1 0 0 0,0 1 0 0 0,0 0 0 0 0,1 0 0 0 0,-1 0 0 0 0,0 0 0 0 0,0 0 0 0 0,0 0 0 0 0,1 0 0 0 0,-1 0 0 0 0,0 0 0 0 0,0 0 0 0 0,0 0 0 0 0,0 0 0 0 0,1 0 0 0 0,-1 0 0 0 0,0 0 0 0 0,0 0 0 0 0,0 0 0 0 0,1 0 0 0 0,-1 0 0 0 0,0 0 0 0 0,0 1 0 0 0,1 0 0 0 0,0 0 0 0 0,-1 0 0 0 0,1 0 0 0 0,0 0 0 0 0,-1 0 0 0 0,1 0 0 0 0,-1 0 0 0 0,0 0 0 0 0,1 0 0 0 0,-1 0 0 0 0,0 2 0 0 0,21 132 0 0 0,-2-5 0 0 0,-8-83 0 0 0,3-1 0 0 0,24 53 0 0 0,-26-66 0 0 0,-2 0 0 0 0,8 37 0 0 0,5 71 0 0 0,-17-88 0 0 0,4 0 0 0 0,1 0 0 0 0,20 52 0 0 0,-29-99 0 0 0,0 0 0 0 0,1 1 0 0 0,0-1 0 0 0,1 0 0 0 0,-1 0 0 0 0,1-1 0 0 0,7 8 0 0 0,-9-11 0 0 0,0 0 0 0 0,0 0 0 0 0,1 0 0 0 0,-1 0 0 0 0,0-1 0 0 0,1 1 0 0 0,0-1 0 0 0,-1 0 0 0 0,1 0 0 0 0,0 0 0 0 0,0 0 0 0 0,-1 0 0 0 0,1 0 0 0 0,0-1 0 0 0,0 0 0 0 0,0 1 0 0 0,0-1 0 0 0,0 0 0 0 0,4-1 0 0 0,7 0-4 0 0,-9 0-2 0 0,1 0-1 0 0,-1 1 1 0 0,0 0-1 0 0,0 0 0 0 0,10 1 1 0 0,-13 0 4 0 0,1-1 1 0 0,-1 1-1 0 0,0 0 1 0 0,-1 0-1 0 0,1 0 1 0 0,0 0-1 0 0,0 0 1 0 0,0 1-1 0 0,-1-1 1 0 0,1 0-1 0 0,0 1 1 0 0,-1-1-1 0 0,1 1 1 0 0,-1 0-1 0 0,0-1 1 0 0,0 1-1 0 0,0 0 1 0 0,2 3-1 0 0,3 9 2 0 0,0 0 0 0 0,0 0 0 0 0,-2 1 0 0 0,0 0 0 0 0,0 0 0 0 0,1 18 0 0 0,4 98 0 0 0,-7-80 0 0 0,9 424 19 0 0,-17 0 16 0 0,-78 985-25 0 0,74-1309-10 0 0,-21 185 0 0 0,28-327 0 0 0,2-11 0 0 0,-1-14 0 0 0,3-125 316 0 0,1 64-152 0 0,10-389 259 0 0,-6 264-334 0 0,37-426-89 0 0,-28 459 0 0 0,69-499 0 0 0,-42 458 0 0 0,73-220 0 0 0,-35 207 0 0 0,-57 171 0 0 0,1 1 0 0 0,35-53 0 0 0,-45 83 0 0 0,30-36 0 0 0,-40 52 0 0 0,1 0 0 0 0,0 0 0 0 0,0 0 0 0 0,1 1 0 0 0,-1 0 0 0 0,1 0 0 0 0,0 0 0 0 0,0 1 0 0 0,0 0 0 0 0,0 0 0 0 0,10-3 0 0 0,-14 6 0 0 0,0-1-1 0 0,0 1 1 0 0,0 0-1 0 0,0 0 1 0 0,0-1-1 0 0,0 1 1 0 0,0 1-1 0 0,0-1 1 0 0,0 0-1 0 0,0 1 1 0 0,0-1-1 0 0,0 1 1 0 0,0-1-1 0 0,0 1 1 0 0,0 0-1 0 0,0 0 1 0 0,1 1-1 0 0,0 0-1 0 0,0 0 0 0 0,0 0 0 0 0,-1 1 0 0 0,1-1 0 0 0,-1 1 0 0 0,0 0 0 0 0,0 0 0 0 0,0 0 0 0 0,2 3 0 0 0,3 7-7 0 0,-1 1 1 0 0,-1 0-1 0 0,6 26 1 0 0,-9-33 7 0 0,16 73 16 0 0,15 140-1 0 0,-14 88 20 0 0,-17-261-33 0 0,15 768 71 0 0,-24-180-40 0 0,-29 2 0 0 0,-27-101-32 0 0,59-515 0 0 0,4-21 1 0 0,0 1-1 0 0,0-1 0 0 0,0 0 1 0 0,0 0-1 0 0,0 1 0 0 0,0-1 1 0 0,0 0-1 0 0,0 0 0 0 0,0 0 1 0 0,0 1-1 0 0,-1-1 0 0 0,1 0 1 0 0,0 0-1 0 0,0 1 0 0 0,0-1 1 0 0,0 0-1 0 0,0 0 0 0 0,-1 0 1 0 0,1 1-1 0 0,0-1 0 0 0,0 0 1 0 0,0 0-1 0 0,-1 0 0 0 0,1 0 1 0 0,0 0-1 0 0,0 1 0 0 0,0-1 1 0 0,-1 0-1 0 0,1 0 0 0 0,-4-6 22 0 0,-1-14 10 0 0,-7-165-32 0 0,10 127 0 0 0,-5-567 0 0 0,7 517 0 0 0,29-1257 0 0 0,-8 1053-32 0 0,110-560 0 0 0,-126 845 32 0 0,2 1 0 0 0,1 0 0 0 0,1 0 0 0 0,14-29 0 0 0,-11 36 0 0 0,-11 19 0 0 0,-1-1 0 0 0,0 1 0 0 0,0 0 0 0 0,0 0 0 0 0,1 0 0 0 0,-1-1 0 0 0,0 1 0 0 0,0 0 0 0 0,1 0 0 0 0,-1 0 0 0 0,0-1 0 0 0,0 1 0 0 0,1 0 0 0 0,-1 0 0 0 0,0 0 0 0 0,1 0 0 0 0,-1 0 0 0 0,0 0 0 0 0,1 0 0 0 0,-1 0 0 0 0,0 0 0 0 0,0 0 0 0 0,1 0 0 0 0,-1 0 0 0 0,0 0 0 0 0,1 0 0 0 0,-1 0 0 0 0,0 0 0 0 0,1 0 0 0 0,-1 0 0 0 0,0 0 0 0 0,1 0 0 0 0,-1 0 0 0 0,0 0 0 0 0,0 1 0 0 0,1-1 0 0 0,-1 0 0 0 0,0 0 0 0 0,0 0 0 0 0,1 1 0 0 0,-1-1 0 0 0,0 0 0 0 0,0 0 0 0 0,0 1 0 0 0,1-1 0 0 0,-1 0 0 0 0,0 0 0 0 0,0 1 0 0 0,0-1 0 0 0,0 0 0 0 0,0 1 0 0 0,1-1 0 0 0,-1 0 0 0 0,0 0 0 0 0,0 1 0 0 0,0-1 0 0 0,0 0 0 0 0,0 1 0 0 0,0-1 0 0 0,0 1 0 0 0,2 6 0 0 0,0 1 0 0 0,-1 0 0 0 0,0-1 0 0 0,0 1 0 0 0,-1 13 0 0 0,-5 45 0 0 0,1-27 0 0 0,-56 662 97 0 0,22-280-39 0 0,-82 771-5 0 0,10-545 11 0 0,82-524-64 0 0,-6-2 0 0 0,-62 151 0 0 0,93-266 0 0 0,-30 65 0 0 0,28-62 0 0 0,0-1 0 0 0,0 0 0 0 0,-1 0 0 0 0,0 0 0 0 0,-13 12 0 0 0,18-19 1 0 0,0 0 0 0 0,0 0 0 0 0,0 0 0 0 0,0 0 0 0 0,-1 0 0 0 0,1 0-1 0 0,0 0 1 0 0,0-1 0 0 0,-1 1 0 0 0,1-1 0 0 0,0 1 0 0 0,-1 0 0 0 0,1-1 0 0 0,0 0-1 0 0,-1 1 1 0 0,1-1 0 0 0,-1 0 0 0 0,1 0 0 0 0,-1 0 0 0 0,1 0 0 0 0,0 0 0 0 0,-1 0-1 0 0,1 0 1 0 0,-1-1 0 0 0,1 1 0 0 0,0 0 0 0 0,-1-1 0 0 0,1 1 0 0 0,-1-1 0 0 0,1 0 0 0 0,0 1-1 0 0,-2-2 1 0 0,0-1 3 0 0,0 0 0 0 0,1 0 0 0 0,-1 0 0 0 0,1 0 0 0 0,-1 0 0 0 0,1 0 0 0 0,0-1 0 0 0,0 1 0 0 0,1-1-1 0 0,-1 0 1 0 0,0-4 0 0 0,-8-26 11 0 0,2-1-1 0 0,2 0 1 0 0,-3-55-1 0 0,7 64-12 0 0,-14-462-1 0 0,34-4-12 0 0,51-335-47 0 0,65 10 62 0 0,-14 337-4 0 0,-80 352 0 0 0,94-204 0 0 0,-123 308 0 0 0,1 0 0 0 0,1 1 0 0 0,0 1 0 0 0,2 0 0 0 0,28-30 0 0 0,-41 49 0 0 0,1 1 0 0 0,-1-1 0 0 0,1 1 0 0 0,0 0 0 0 0,0 0 0 0 0,0 0 0 0 0,0 0 0 0 0,6-3 0 0 0,-8 5 0 0 0,1 0 0 0 0,-1-1 0 0 0,1 1 0 0 0,-1 0 0 0 0,0 0 0 0 0,1 0 0 0 0,-1 0 0 0 0,1 0 0 0 0,-1 0 0 0 0,0 0 0 0 0,1 1 0 0 0,-1-1 0 0 0,1 0 0 0 0,-1 1 0 0 0,0-1 0 0 0,1 1 0 0 0,-1 0 0 0 0,0-1 0 0 0,0 1 0 0 0,0 0 0 0 0,1 0 0 0 0,-1 0 0 0 0,0 0 0 0 0,1 1 0 0 0,3 3 0 0 0,-1 0 0 0 0,0 0 0 0 0,0 1 0 0 0,0-1 0 0 0,-1 1 0 0 0,0 0 0 0 0,0-1 0 0 0,3 10 0 0 0,13 55 0 0 0,-16-59 0 0 0,31 201 0 0 0,-16 9 0 0 0,-17-206 0 0 0,28 727 0 0 0,-32 2 0 0 0,-47 171 0 0 0,-74 60 11 0 0,25-244 42 0 0,88-637-53 0 0,-20 285 0 0 0,35-276 0 0 0,-3-88 0 0 0,1 0 0 0 0,1 0 0 0 0,1 0 0 0 0,7 21 0 0 0,-10-33-17 0 0,0 1 1 0 0,1-1-1 0 0,-1 0 0 0 0,1 0 0 0 0,0 0 0 0 0,0-1 1 0 0,0 1-1 0 0,0 0 0 0 0,0-1 0 0 0,1 1 0 0 0,-1-1 1 0 0,1 0-1 0 0,-1 1 0 0 0,1-1 0 0 0,3 1 0 0 0,31 4-4166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7T04:14:13.677"/>
    </inkml:context>
    <inkml:brush xml:id="br0">
      <inkml:brushProperty name="width" value="0.35" units="cm"/>
      <inkml:brushProperty name="height" value="0.35" units="cm"/>
      <inkml:brushProperty name="color" value="#FFFFFF"/>
    </inkml:brush>
  </inkml:definitions>
  <inkml:trace contextRef="#ctx0" brushRef="#br0">7443 7498 2303 0 0,'24'-23'122'0'0,"46"-33"-1"0"0,91-73 1118 0 0,-71 55-767 0 0,-36 32-166 0 0,72-63 602 0 0,-103 78-594 0 0,-22 25-294 0 0,0 1-1 0 0,-1 0 1 0 0,1 0-1 0 0,0 0 1 0 0,-1 0 0 0 0,0 0-1 0 0,1 0 1 0 0,-1-1-1 0 0,0 1 1 0 0,1 0 0 0 0,-1-1-1 0 0,0 1-10 0 0,0 1 0 0 0,0-1 0 0 0,0 1 1 0 0,-1-1-1 0 0,1 1 0 0 0,0 0 0 0 0,0-1 0 0 0,0 1 0 0 0,0 0 0 0 0,-1-1 0 0 0,1 1 0 0 0,0-1 0 0 0,0 1 1 0 0,-1 0-1 0 0,1 0 0 0 0,0-1 0 0 0,-1 1 0 0 0,1 0 0 0 0,0-1 0 0 0,-1 1 0 0 0,1 0 0 0 0,0 0 0 0 0,-1 0 1 0 0,1-1-1 0 0,0 1 0 0 0,-1 0 0 0 0,1 0 0 0 0,-1 0 0 0 0,1 0 0 0 0,0 0 0 0 0,-2 0 0 0 0,-3-1 41 0 0,-1 1-1 0 0,0 0 0 0 0,0 0 0 0 0,0 0 0 0 0,1 1 1 0 0,-9 2-1 0 0,7-2-24 0 0,-66 14 124 0 0,-72 25 0 0 0,-73 35-91 0 0,76-25-108 0 0,-615 172-72 0 0,-15-37 1154 0 0,718-172-878 0 0,-607 108 2266 0 0,651-120-2338 0 0,-69 7 770 0 0,60-9-434 0 0,19 1-408 0 0,0 0-1 0 0,0 0 1 0 0,0 0-1 0 0,0 0 1 0 0,0 0 0 0 0,0-1-1 0 0,-1 1 1 0 0,1 0-1 0 0,0 0 1 0 0,0 0-1 0 0,0 0 1 0 0,0 0-1 0 0,0 0 1 0 0,0 0-1 0 0,0-1 1 0 0,0 1-1 0 0,0 0 1 0 0,-1 0 0 0 0,1 0-1 0 0,0 0 1 0 0,0 0-1 0 0,0-1 1 0 0,0 1-1 0 0,0 0 1 0 0,0 0-1 0 0,0 0 1 0 0,0 0-1 0 0,0-1 1 0 0,0 1-1 0 0,0 0 1 0 0,0 0 0 0 0,0 0-1 0 0,0 0 1 0 0,0 0-1 0 0,1-1 1 0 0,-1 1-1 0 0,0 0 1 0 0,0 0-1 0 0,0 0 1 0 0,0 0-1 0 0,0 0 1 0 0,0 0-1 0 0,0-1 1 0 0,0 1 0 0 0,0 0-1 0 0,0 0 1 0 0,1 0-1 0 0,-1 0 1 0 0,0 0-1 0 0,0 0 1 0 0,0 0-1 0 0,0 0 1 0 0,0 0-1 0 0,1-1 1 0 0,-1 1-1 0 0,0 0 1 0 0,0 0 0 0 0,0 0-1 0 0,0 0 1 0 0,0 0-1 0 0,1 0 1 0 0,-1 0-1 0 0,11-6 193 0 0,30-12 175 0 0,77-23-1 0 0,-78 29-308 0 0,125-40-110 0 0,537-161-397 0 0,-312 104 166 0 0,485-130-341 0 0,-514 149 397 0 0,493-129 130 0 0,-560 123 362 0 0,-282 92-213 0 0,-1-1-1 0 0,1 0 1 0 0,-1-1-1 0 0,-1 0 1 0 0,13-10-1 0 0,-22 15-43 0 0,0 1 0 0 0,0-1 0 0 0,0 0 0 0 0,0 0 0 0 0,0 0 1 0 0,-1 0-1 0 0,1 0 0 0 0,0 0 0 0 0,-1 0 0 0 0,1 0 0 0 0,0-2 0 0 0,-1 3-5 0 0,0-1-1 0 0,0 1 1 0 0,0-1 0 0 0,0 1 0 0 0,1-1 0 0 0,-1 1 0 0 0,-1-1 0 0 0,1 1 0 0 0,0-1-1 0 0,0 1 1 0 0,0-1 0 0 0,0 1 0 0 0,0 0 0 0 0,0-1 0 0 0,0 1 0 0 0,-1-1 0 0 0,1 1-1 0 0,0-1 1 0 0,0 1 0 0 0,-1-1 0 0 0,-1-1 23 0 0,0 1 1 0 0,1 0-1 0 0,-1 0 1 0 0,0-1-1 0 0,0 1 1 0 0,0 0-1 0 0,0 0 1 0 0,0 1-1 0 0,0-1 0 0 0,0 0 1 0 0,-4 0-1 0 0,-10-1 127 0 0,1 0-1 0 0,-1 1 0 0 0,-29 1 0 0 0,33 1-96 0 0,-502 37 1303 0 0,-2 30-1167 0 0,446-58-158 0 0,-793 119 20 0 0,424-62-50 0 0,-812 105 122 0 0,1216-168-114 0 0,-41 6 102 0 0,-135 0 0 0 0,203-10-112 0 0,0-1 0 0 0,0 0 0 0 0,-13-3 0 0 0,20 4-7 0 0,-1-1 0 0 0,1 1 0 0 0,0-1 0 0 0,0 1 0 0 0,0-1 0 0 0,0 1 0 0 0,0-1 0 0 0,0 0 0 0 0,0 1 0 0 0,0-1 0 0 0,0 0 0 0 0,0 0 0 0 0,0 0 0 0 0,-1-1 0 0 0,2 1-1 0 0,0 1 0 0 0,-1-1 0 0 0,1 0 0 0 0,0 1 0 0 0,0-1 0 0 0,0 0 1 0 0,0 0-1 0 0,0 1 0 0 0,0-1 0 0 0,0 0 0 0 0,0 1 0 0 0,0-1 0 0 0,0 0 0 0 0,0 0 1 0 0,1 1-1 0 0,-1-1 0 0 0,0 0 0 0 0,0 1 0 0 0,1-1 0 0 0,-1 0 0 0 0,0 1 1 0 0,1-1-1 0 0,-1 0 0 0 0,1 1 0 0 0,-1-1 0 0 0,2 0 0 0 0,4-6 17 0 0,2 1-1 0 0,-1-1 0 0 0,1 2 1 0 0,0-1-1 0 0,0 1 1 0 0,0 0-1 0 0,18-7 0 0 0,-6 2-1 0 0,391-158 96 0 0,-364 151-102 0 0,586-189-168 0 0,11 24 51 0 0,-562 159 113 0 0,1552-360-141 0 0,-938 252 132 0 0,-449 97 0 0 0,-154 23 0 0 0,-159 13 64 0 0,-612 68 169 0 0,568-56-223 0 0,-561 77 44 0 0,267-34-55 0 0,-778 108 1 0 0,701-97 0 0 0,10 3 4 0 0,-37 6-19 0 0,-2-19 217 0 0,488-56-177 0 0,7-1 11 0 0,1 1 0 0 0,-1-2 0 0 0,-26-2 0 0 0,40 2-29 0 0,0 0 0 0 0,0 0 0 0 0,0 0 0 0 0,0-1 1 0 0,1 1-1 0 0,-1 0 0 0 0,0-1 0 0 0,0 1 0 0 0,0 0 0 0 0,0-1 0 0 0,0 1 0 0 0,0-1 0 0 0,1 1 0 0 0,-1-1 0 0 0,-1-1 0 0 0,1 2-2 0 0,1-1-1 0 0,0 1 0 0 0,0 0 1 0 0,0-1-1 0 0,0 1 0 0 0,0 0 1 0 0,0-1-1 0 0,0 1 0 0 0,0 0 1 0 0,0-1-1 0 0,0 1 1 0 0,0 0-1 0 0,0-1 0 0 0,0 1 1 0 0,0 0-1 0 0,1-1 0 0 0,-1 1 1 0 0,0 0-1 0 0,0-1 0 0 0,0 1 1 0 0,0 0-1 0 0,1-1 1 0 0,-1 1-1 0 0,0 0 0 0 0,0 0 1 0 0,1-1-1 0 0,-1 1 0 0 0,0 0 1 0 0,4-3 28 0 0,0 0 1 0 0,0 0 0 0 0,0 0 0 0 0,8-3-1 0 0,52-25 239 0 0,78-25 0 0 0,68-11 13 0 0,-172 56-242 0 0,726-201-329 0 0,-574 162 252 0 0,676-161-132 0 0,-239 62 87 0 0,1277-240 4 0 0,-1589 351 75 0 0,-313 38 24 0 0,-4 1-7 0 0,-9 0 2 0 0,-21 3-1 0 0,-584 80 541 0 0,396-49-540 0 0,-84 12-19 0 0,-732 120 0 0 0,818-127 0 0 0,-831 142 0 0 0,11-37 155 0 0,1007-141-127 0 0,-68 5 6 0 0,82-8-13 0 0,1-1 0 0 0,0-1 0 0 0,0-1 0 0 0,-16-3 0 0 0,30 5-14 0 0,0-1 0 0 0,1 1 1 0 0,-1 0-1 0 0,1-1 0 0 0,-1 1 0 0 0,0-1 1 0 0,1 1-1 0 0,-1-1 0 0 0,1 0 1 0 0,0 1-1 0 0,-1-1 0 0 0,1 0 1 0 0,-1 0-1 0 0,1 0 0 0 0,0 0 1 0 0,0-1-1 0 0,0 1 0 0 0,0 0 1 0 0,-2-2-1 0 0,3 2-3 0 0,0 1 1 0 0,0-1 0 0 0,0 0-1 0 0,0 1 1 0 0,0-1-1 0 0,0 1 1 0 0,0-1-1 0 0,0 0 1 0 0,0 1-1 0 0,0-1 1 0 0,0 0 0 0 0,0 1-1 0 0,1-1 1 0 0,-1 1-1 0 0,0-1 1 0 0,0 1-1 0 0,1-1 1 0 0,-1 1-1 0 0,1-2 1 0 0,0 0 5 0 0,1 0 1 0 0,-1 1-1 0 0,1-1 1 0 0,0 0-1 0 0,0 1 1 0 0,3-3-1 0 0,22-13 82 0 0,1 3-1 0 0,0 0 0 0 0,53-18 0 0 0,-50 21-40 0 0,876-292 531 0 0,295-31-572 0 0,-452 155 44 0 0,-491 119 10 0 0,315-85 81 0 0,-269 67-53 0 0,-258 67-86 0 0,32-9 38 0 0,105-39-1 0 0,-182 58-42 0 0,2 0-1 0 0,-1 0 1 0 0,1-1 0 0 0,-1 1 0 0 0,0-1 0 0 0,0 0 0 0 0,1 0 0 0 0,-1 0-1 0 0,0 0 1 0 0,0 0 0 0 0,-1-1 0 0 0,6-5 0 0 0,-8 8 0 0 0,0 0 1 0 0,0-1-1 0 0,0 1 0 0 0,1 0 1 0 0,-1-1-1 0 0,0 1 0 0 0,0 0 1 0 0,0-1-1 0 0,0 1 1 0 0,1-1-1 0 0,-1 1 0 0 0,0-1 1 0 0,0 1-1 0 0,0 0 1 0 0,0-1-1 0 0,0 1 0 0 0,0-1 1 0 0,0 1-1 0 0,0 0 0 0 0,0-1 1 0 0,0 1-1 0 0,-1-1 1 0 0,1 1-1 0 0,0 0 0 0 0,0-1 1 0 0,0 1-1 0 0,0-1 0 0 0,-1 1 1 0 0,1 0-1 0 0,0-1 1 0 0,0 1-1 0 0,-1 0 0 0 0,1-1 1 0 0,-16-7 15 0 0,-1 3 9 0 0,-1 1 0 0 0,0 1 0 0 0,1 0 0 0 0,-1 1 0 0 0,-34 1 0 0 0,31 1 21 0 0,-421 7 108 0 0,-1 20-12 0 0,225-13-119 0 0,-1115 111-88 0 0,845-65 64 0 0,-426 43 0 0 0,654-90 0 0 0,250-13 0 0 0,1 0 0 0 0,-1 0 0 0 0,1-1 0 0 0,-1-1 0 0 0,1 1 0 0 0,-15-6 0 0 0,23 7 0 0 0,1 0 0 0 0,-1 0 0 0 0,0-1 0 0 0,1 1 0 0 0,-1 0 0 0 0,1 0 0 0 0,-1-1 0 0 0,0 1 0 0 0,1 0 0 0 0,-1-1 0 0 0,1 1 0 0 0,-1 0 0 0 0,1-1 0 0 0,-1 1 0 0 0,1-1 0 0 0,-1 1 0 0 0,1-1 0 0 0,-1 1 0 0 0,1-1 0 0 0,0 1 0 0 0,-1-1 0 0 0,1 0 0 0 0,0 1 0 0 0,-1-1 0 0 0,1 0 0 0 0,0 1 0 0 0,0-1 0 0 0,0 0 0 0 0,0 1 0 0 0,-1-1 0 0 0,1 0 0 0 0,0 1 0 0 0,0-1 0 0 0,0 0 0 0 0,0 1 0 0 0,1-1 0 0 0,-1 0 0 0 0,0 0 0 0 0,1-1 0 0 0,1 0 0 0 0,-1 0 0 0 0,0 0 0 0 0,1 1 0 0 0,-1-1 0 0 0,1 1 0 0 0,0-1 0 0 0,-1 1 0 0 0,1-1 0 0 0,4-1 0 0 0,24-14 0 0 0,0 1 0 0 0,44-15 0 0 0,70-18 0 0 0,-108 38 0 0 0,834-231-471 0 0,11 44 300 0 0,674-101 93 0 0,-1074 218 78 0 0,-249 43 0 0 0,-182 29-53 0 0,-49 8 98 0 0,-9 2 14 0 0,-17 2 25 0 0,-1033 186 807 0 0,313-54-893 0 0,235-50 2 0 0,178-31 0 0 0,-124 17 0 0 0,59-10 0 0 0,374-57 0 0 0,-230 34 0 0 0,-3-17 0 0 0,243-20 0 0 0,0-2 0 0 0,-1 1 0 0 0,-22-5 0 0 0,35 5 0 0 0,0 0 0 0 0,1 0 0 0 0,-1-1 0 0 0,0 1 0 0 0,0 0 0 0 0,0 0 0 0 0,0-1 0 0 0,0 1 0 0 0,1 0 0 0 0,-1-1 0 0 0,0 1 0 0 0,0-1 0 0 0,0 1 0 0 0,1-1 0 0 0,-1 1 0 0 0,0-1 0 0 0,1 0 0 0 0,-1 1 0 0 0,1-1 0 0 0,-1 0 0 0 0,1 1-1 0 0,-2-2 1 0 0,2 1 1 0 0,0 0-1 0 0,0 0 0 0 0,1 0 0 0 0,-1 1 0 0 0,0-1 0 0 0,0 0 0 0 0,0 1 0 0 0,1-1 0 0 0,-1 0 0 0 0,0 0 0 0 0,1 1 0 0 0,-1-1 1 0 0,1 1-1 0 0,-1-1 0 0 0,0 0 0 0 0,1 1 0 0 0,0-1 0 0 0,-1 1 0 0 0,1-1 0 0 0,0 0 0 0 0,6-4-4 0 0,0 0 0 0 0,0 1-1 0 0,13-6 1 0 0,47-17-123 0 0,128-33-1 0 0,-107 36 65 0 0,1432-381-776 0 0,-557 198 828 0 0,-218 79 11 0 0,-603 105 0 0 0,128-16 0 0 0,-2 21 0 0 0,-257 19 16 0 0,-11-1-15 0 0,0 0 0 0 0,0 0-1 0 0,0 0 1 0 0,0 0-1 0 0,0 0 1 0 0,0 0-1 0 0,0 0 1 0 0,0 0 0 0 0,0 0-1 0 0,0 0 1 0 0,0 0-1 0 0,0 0 1 0 0,0 0-1 0 0,0 0 1 0 0,0 1 0 0 0,0-1-1 0 0,0 0 1 0 0,0 0-1 0 0,0 0 1 0 0,0 0-1 0 0,0 0 1 0 0,0 0 0 0 0,0 0-1 0 0,0 0 1 0 0,0 0-1 0 0,0 0 1 0 0,0 0-1 0 0,0 0 1 0 0,0 0 0 0 0,0 0-1 0 0,0 0 1 0 0,0 0-1 0 0,0 0 1 0 0,0 0-1 0 0,0 0 1 0 0,0 1-1 0 0,0-1 1 0 0,0 0 0 0 0,0 0-1 0 0,0 0 1 0 0,0 0-1 0 0,0 0 1 0 0,0 0-1 0 0,0 0 1 0 0,0 0 0 0 0,0 0-1 0 0,0 0 1 0 0,0 0-1 0 0,0 0 1 0 0,0 0-1 0 0,0 0 1 0 0,0 0 0 0 0,0 0-1 0 0,0 0 1 0 0,0 0-1 0 0,0 0 1 0 0,0 0-1 0 0,0 0 1 0 0,0 0 0 0 0,0 0-1 0 0,0 0 1 0 0,-1 0-1 0 0,1 0 1 0 0,0 0-1 0 0,0 0 1 0 0,0 0 0 0 0,0 0-1 0 0,0 0 1 0 0,0 0-1 0 0,-16 5 96 0 0,-461 72 455 0 0,343-54-521 0 0,-642 118 93 0 0,-702 155-123 0 0,1155-227 0 0 0,-578 110 0 0 0,770-156 0 0 0,-69 11 0 0 0,190-33 0 0 0,10-1 0 0 0,0 0 0 0 0,0 0 0 0 0,0 0 0 0 0,0 0 0 0 0,0 0 0 0 0,0 0 0 0 0,0 0 0 0 0,0 0 0 0 0,0-1 0 0 0,0 1 0 0 0,0 0 0 0 0,0 0 0 0 0,0 0 0 0 0,0 0 0 0 0,0 0 0 0 0,0 0 0 0 0,0 0 0 0 0,0 0 0 0 0,0 0 0 0 0,0 0 0 0 0,0 0 0 0 0,0 0 0 0 0,0 0 0 0 0,0 0 0 0 0,0 0 0 0 0,0 0 0 0 0,0 0 0 0 0,0 0 0 0 0,0 0 0 0 0,0 0 0 0 0,0 0 0 0 0,0 0 0 0 0,0 0 0 0 0,0-1 0 0 0,0 1 0 0 0,0 0 0 0 0,0 0 0 0 0,0 0 0 0 0,0 0 0 0 0,0 0 0 0 0,0 0 0 0 0,0 0 0 0 0,0 0 0 0 0,0 0 0 0 0,0 0 0 0 0,0 0 0 0 0,0 0 0 0 0,0 0 0 0 0,0 0 0 0 0,0 0 0 0 0,0 0 0 0 0,0 0 0 0 0,0 0 0 0 0,0 0 0 0 0,-1 0 0 0 0,1 0 0 0 0,0 0 0 0 0,0 0 0 0 0,0 0 0 0 0,0 0 0 0 0,0 0 0 0 0,0 0 0 0 0,0 0 0 0 0,17-6 0 0 0,1383-324-294 0 0,1292-222 52 0 0,-2508 523 242 0 0,61-12 0 0 0,-219 36 64 0 0,50-16 0 0 0,-89 20 107 0 0,-15 2-26 0 0,-584 69 603 0 0,302-29-732 0 0,-1069 142-202 0 0,611-81 73 0 0,8-30 100 0 0,378-64 13 0 0,371-8 0 0 0,-37-5 0 0 0,45 5 0 0 0,-1-1 0 0 0,0 0 0 0 0,1 0 0 0 0,-1 0 0 0 0,1-1 0 0 0,0 1 0 0 0,-1-1 0 0 0,1 0 0 0 0,-6-4 0 0 0,9 5 0 0 0,-1 1 0 0 0,0-1 0 0 0,1 1 0 0 0,-1-1 0 0 0,1 1 0 0 0,-1-1 0 0 0,1 1 0 0 0,0-1 0 0 0,-1 0 0 0 0,1 1 0 0 0,0-1 0 0 0,-1 0 0 0 0,1 1 0 0 0,0-1 0 0 0,0 0 0 0 0,-1 0 0 0 0,1 1 0 0 0,0-1 0 0 0,0 0 0 0 0,0 1 0 0 0,0-1 0 0 0,0 0 0 0 0,0 0 0 0 0,0 1 0 0 0,0-1 0 0 0,0 0 0 0 0,1 0 0 0 0,-1 1 0 0 0,0-1 0 0 0,0 0 0 0 0,1 1 0 0 0,-1-1 0 0 0,0 0 0 0 0,1 1 0 0 0,-1-1 0 0 0,1 0 0 0 0,0 0 0 0 0,1-2 0 0 0,1 0 0 0 0,0 0 0 0 0,1 0 0 0 0,-1 1 0 0 0,6-5 0 0 0,19-9-39 0 0,0 1 1 0 0,1 2-1 0 0,45-15 0 0 0,-46 18 20 0 0,478-150-296 0 0,10 26 127 0 0,-247 66 193 0 0,633-147-79 0 0,15 53 144 0 0,-856 154-67 0 0,199-20 118 0 0,-249 28-95 0 0,-5-1-8 0 0,-1 0 1 0 0,1 1 0 0 0,-1 0 0 0 0,1 1 0 0 0,-1-1-1 0 0,1 1 1 0 0,-1 0 0 0 0,6 2 0 0 0,-11-3-18 0 0,0 0 1 0 0,0 0 0 0 0,1 0-1 0 0,-1 0 1 0 0,0 0-1 0 0,0 0 1 0 0,0 0-1 0 0,0 0 1 0 0,0 0-1 0 0,0 1 1 0 0,0-1 0 0 0,0 0-1 0 0,0 0 1 0 0,0 0-1 0 0,0 0 1 0 0,0 0-1 0 0,0 0 1 0 0,0 0-1 0 0,0 0 1 0 0,0 1 0 0 0,0-1-1 0 0,0 0 1 0 0,0 0-1 0 0,0 0 1 0 0,0 0-1 0 0,0 0 1 0 0,0 0-1 0 0,0 0 1 0 0,0 1 0 0 0,0-1-1 0 0,0 0 1 0 0,0 0-1 0 0,0 0 1 0 0,0 0-1 0 0,0 0 1 0 0,0 0 0 0 0,0 0-1 0 0,-1 0 1 0 0,1 0-1 0 0,0 1 1 0 0,0-1-1 0 0,0 0 1 0 0,0 0-1 0 0,0 0 1 0 0,0 0 0 0 0,0 0-1 0 0,0 0 1 0 0,0 0-1 0 0,-1 0 1 0 0,1 0-1 0 0,0 0 1 0 0,0 0-1 0 0,0 0 1 0 0,0 0 0 0 0,0 0-1 0 0,0 0 1 0 0,0 0-1 0 0,-1 0 1 0 0,-5 4 21 0 0,0-1 0 0 0,-1 0 0 0 0,0 0 0 0 0,1 0 0 0 0,-9 1 0 0 0,6-1-13 0 0,-414 99 179 0 0,295-74-173 0 0,-1588 330-16 0 0,741-197-82 0 0,233-70 28 0 0,732-90 54 0 0,5 0 0 0 0,0 0 0 0 0,0-1 0 0 0,0 0 0 0 0,0 0 0 0 0,0 0 0 0 0,0 0 0 0 0,-8-3 0 0 0,13 3 0 0 0,0 0 0 0 0,0 0 0 0 0,-1 0 0 0 0,1 0 0 0 0,0 0 0 0 0,0 0 0 0 0,0 0 0 0 0,0 0 0 0 0,0 0 0 0 0,-1 0 0 0 0,1 0 0 0 0,0-1 0 0 0,0 1 0 0 0,0 0 0 0 0,0 0 0 0 0,0 0 0 0 0,0 0 0 0 0,0 0 0 0 0,-1-1 0 0 0,1 1 0 0 0,0 0 0 0 0,0 0 0 0 0,0 0 0 0 0,0 0 0 0 0,0 0 0 0 0,0-1 0 0 0,0 1 0 0 0,0 0 0 0 0,0 0 0 0 0,0 0 0 0 0,0-1 0 0 0,0 1 0 0 0,0 0 0 0 0,0 0 0 0 0,0 0 0 0 0,0 0 0 0 0,0-1 0 0 0,0 1 0 0 0,0 0 0 0 0,0 0 0 0 0,0 0 0 0 0,0 0 0 0 0,0 0 0 0 0,1-1 0 0 0,-1 1 0 0 0,0 0 0 0 0,0 0 0 0 0,0 0 0 0 0,0 0 0 0 0,0 0 0 0 0,0-1 0 0 0,1 1 0 0 0,-1 0 0 0 0,0 0 0 0 0,0 0 0 0 0,0 0 0 0 0,0 0 0 0 0,0 0 0 0 0,1 0 0 0 0,-1 0 0 0 0,12-8 0 0 0,44-14 0 0 0,0 2 0 0 0,75-17 0 0 0,-119 34 0 0 0,435-101 57 0 0,-263 63-42 0 0,900-202-29 0 0,304-25-188 0 0,-319 112 202 0 0,-786 118 0 0 0,-222 30 0 0 0,114-18 0 0 0,-166 23 0 0 0,-14 2 0 0 0,-17 1 0 0 0,-270 26 62 0 0,138-12-20 0 0,-762 80 42 0 0,261-26-88 0 0,-57 9 4 0 0,-67 6 0 0 0,159-32 0 0 0,619-51 0 0 0,-48 3 0 0 0,0-1 0 0 0,1-3 0 0 0,-52-7 0 0 0,96 8 0 0 0,-1-1 0 0 0,0 1 0 0 0,0-1 0 0 0,1 0 0 0 0,-1-1 0 0 0,1 1 0 0 0,-1-1 0 0 0,1 0 0 0 0,-1 0 0 0 0,1 0 0 0 0,-6-5 0 0 0,10 7 0 0 0,-1-1 0 0 0,1 0 0 0 0,-1 1 0 0 0,1-1 0 0 0,-1 0 0 0 0,1 0 0 0 0,0 1 0 0 0,-1-1 0 0 0,1 0 0 0 0,0 0 0 0 0,-1 1 0 0 0,1-1 0 0 0,0 0 0 0 0,0 0 0 0 0,0 0 0 0 0,0 0 0 0 0,0 0 0 0 0,0 1 0 0 0,0-1 0 0 0,0 0 0 0 0,0 0 0 0 0,0 0 0 0 0,1 0 0 0 0,-1 1 0 0 0,0-1 0 0 0,0 0 0 0 0,1 0 0 0 0,-1 0 0 0 0,1 1 0 0 0,-1-1 0 0 0,1 0 0 0 0,-1 1 0 0 0,1-1 0 0 0,-1 0 0 0 0,1 1 0 0 0,-1-1 0 0 0,2 0 0 0 0,3-4 0 0 0,-1 1 0 0 0,1 0 0 0 0,10-5 0 0 0,-13 8 0 0 0,39-22 0 0 0,1 2 0 0 0,79-27 0 0 0,-85 35 0 0 0,378-123 0 0 0,11 16 0 0 0,-245 70 0 0 0,1382-331 0 0 0,-1040 276 0 0 0,3 19 0 0 0,-311 52 0 0 0,-88 13 0 0 0,-118 20 0 0 0,-17 3 0 0 0,-8 1 0 0 0,-310 54 184 0 0,135-25-144 0 0,-1465 289-40 0 0,1320-251-75 0 0,-725 142 1691 0 0,941-190-1983 0 0,-273 43-823 0 0,376-62 1190 0 0,-1-1 0 0 0,-20-1 0 0 0,28-3 0 0 0,11 2 0 0 0,0 0 0 0 0,0 0 0 0 0,0 0 0 0 0,0 0 0 0 0,0 0 0 0 0,0 0 0 0 0,-1 0 0 0 0,1 0 0 0 0,0 0 0 0 0,0 0 0 0 0,0 0 0 0 0,0 0 0 0 0,0 0 0 0 0,0-1 0 0 0,0 1 0 0 0,0 0 0 0 0,0 0 0 0 0,0 0 0 0 0,0 0 0 0 0,0 0 0 0 0,0 0 0 0 0,0 0 0 0 0,0 0 0 0 0,0 0 0 0 0,0 0 0 0 0,0-1 0 0 0,0 1 0 0 0,0 0 0 0 0,0 0 0 0 0,0 0 0 0 0,0 0 0 0 0,0 0 0 0 0,0 0 0 0 0,0 0 0 0 0,0 0 0 0 0,0 0 0 0 0,0 0 0 0 0,0 0 0 0 0,1 0 0 0 0,-1-1 0 0 0,0 1 0 0 0,0 0 0 0 0,0 0 0 0 0,0 0 0 0 0,0 0 0 0 0,0 0 0 0 0,0 0 0 0 0,0 0 0 0 0,0 0 0 0 0,0 0 0 0 0,0 0 0 0 0,19-8 0 0 0,156-35 1 0 0,-78 22-14 0 0,1296-285-281 0 0,-40 49 259 0 0,12 63 16 0 0,-1147 173 19 0 0,91-11 0 0 0,-291 30 0 0 0,-34 4 0 0 0,-15 2 0 0 0,-210 23 37 0 0,36-5-10 0 0,-748 86 37 0 0,662-76-67 0 0,-202 25-58 0 0,-524 63 61 0 0,562-75 0 0 0,6-17 0 0 0,437-28 0 0 0,-34 2 0 0 0,0-2 0 0 0,-53-8 0 0 0,98 8 0 0 0,-33-7 0 0 0,33 6 0 0 0,-1 1 0 0 0,1-1 0 0 0,0 0 0 0 0,-1 1 0 0 0,1-1 0 0 0,0 0 0 0 0,-1 0 0 0 0,1 0 0 0 0,0 0 0 0 0,0 0 0 0 0,0 0 0 0 0,0 0 0 0 0,0 0 0 0 0,0 0 0 0 0,0-1 0 0 0,0 1 0 0 0,1 0 0 0 0,-2-3 0 0 0,2 3 0 0 0,0-1 0 0 0,0 1 0 0 0,0 0 0 0 0,0 0 0 0 0,0 0 0 0 0,0 0 0 0 0,0 0 0 0 0,1 0 0 0 0,-1 0 0 0 0,0 0 0 0 0,1-1 0 0 0,-1 1 0 0 0,1 0 0 0 0,-1 0 0 0 0,1 1 0 0 0,0-1 0 0 0,-1 0 0 0 0,1 0 0 0 0,0 0 0 0 0,0 0 0 0 0,-1 0 0 0 0,1 1 0 0 0,0-1 0 0 0,0 0 0 0 0,0 1 0 0 0,0-1 0 0 0,0 1 0 0 0,1-1 0 0 0,15-10 0 0 0,1 2 0 0 0,-1 0 0 0 0,1 1 0 0 0,1 1 0 0 0,26-6 0 0 0,-11 2 0 0 0,820-223 64 0 0,692-110 639 0 0,-961 228-1330 0 0,-181 37 647 0 0,-387 76-20 0 0,51-13 0 0 0,-65 13 0 0 0,-11 3 0 0 0,-15 1 0 0 0,-681 87 154 0 0,515-62-164 0 0,-1178 182 10 0 0,1308-198 0 0 0,-594 97 0 0 0,-1-16 0 0 0,535-77 0 0 0,-341 29 0 0 0,444-43 0 0 0,-1 1 0 0 0,1 0 0 0 0,-1-2 0 0 0,1 0 0 0 0,-1-1 0 0 0,-18-4 0 0 0,24 0 0 0 0,11 6 0 0 0,0 0 0 0 0,0 0 0 0 0,-1 0 0 0 0,1-1 0 0 0,0 1 0 0 0,0 0 0 0 0,0 0 0 0 0,0-1 0 0 0,0 1 0 0 0,0 0 0 0 0,0 0 0 0 0,-1-1 0 0 0,1 1 0 0 0,0 0 0 0 0,0 0 0 0 0,0-1 0 0 0,0 1 0 0 0,0 0 0 0 0,0 0 0 0 0,0-1 0 0 0,0 1 0 0 0,0 0 0 0 0,0-1 0 0 0,1 1 0 0 0,-1 0 0 0 0,1-2 0 0 0,-1 1 0 0 0,1 0 0 0 0,0 0 0 0 0,0 0 0 0 0,0 0 0 0 0,0 0 0 0 0,1 0 0 0 0,-1 0 0 0 0,0 0 0 0 0,0 0 0 0 0,0 1 0 0 0,3-2 0 0 0,17-7 0 0 0,0 1 0 0 0,0 1 0 0 0,29-5 0 0 0,-7 1 0 0 0,68-19 0 0 0,896-223 0 0 0,42 52 900 0 0,341-19-1612 0 0,-1091 183 558 0 0,98-14 136 0 0,-182 20 18 0 0,-213 31 0 0 0,-3 0 0 0 0,-8 2 0 0 0,-19 2 0 0 0,-557 69 139 0 0,-100 5-86 0 0,142-14-53 0 0,233-26 0 0 0,-15 3 0 0 0,-78 9 0 0 0,-2-17 0 0 0,388-32 0 0 0,0 0 0 0 0,1 0 0 0 0,0-1 0 0 0,-33-5 0 0 0,49 5 0 0 0,-1 0 0 0 0,0 0 0 0 0,1 0 0 0 0,-1 0 0 0 0,1 0 0 0 0,-1-1 0 0 0,1 1 0 0 0,-1 0 0 0 0,0 0 0 0 0,1 0 0 0 0,-1-1 0 0 0,1 1 0 0 0,-1 0 0 0 0,1 0 0 0 0,-1-1 0 0 0,1 1 0 0 0,-1-1 0 0 0,1 1 0 0 0,0 0 0 0 0,-1-1 0 0 0,1 1 0 0 0,0-1 0 0 0,-1 1 0 0 0,0-2 0 0 0,2 2 0 0 0,-1-1 0 0 0,0 1 0 0 0,0-1 0 0 0,0 1 0 0 0,0-1 0 0 0,1 1 0 0 0,-1-1 0 0 0,0 1 0 0 0,1-1 0 0 0,-1 1 0 0 0,0-1 0 0 0,1 1 0 0 0,-1-1 0 0 0,1 1 0 0 0,-1 0 0 0 0,0-1 0 0 0,1 1 0 0 0,-1 0 0 0 0,2-1 0 0 0,29-15 0 0 0,21-3-30 0 0,76-17 0 0 0,56-2-81 0 0,-61 14 58 0 0,1342-245-204 0 0,-889 168 258 0 0,309-40-1 0 0,-850 136 0 0 0,39-5 0 0 0,90-2 0 0 0,-144 13 0 0 0,-19 0 0 0 0,-5 1 0 0 0,-32 3 0 0 0,-1398 124-64 0 0,1232-107 64 0 0,-80 6 0 0 0,214-25 0 0 0,-1-2 0 0 0,-74-10 0 0 0,140 8 0 0 0,-47-7 0 0 0,46 7 0 0 0,0 0 0 0 0,0 0 0 0 0,0-1 0 0 0,1 1 0 0 0,-1-1 0 0 0,0 0 0 0 0,1 0 0 0 0,0 0 0 0 0,-7-6 0 0 0,10 8 0 0 0,-1-1 0 0 0,1 1 0 0 0,-1-1 0 0 0,1 1 0 0 0,0-1 0 0 0,-1 1 0 0 0,1-1 0 0 0,-1 1 0 0 0,1-1 0 0 0,0 0 0 0 0,0 1 0 0 0,0-1 0 0 0,-1 0 0 0 0,1 1 0 0 0,0-1 0 0 0,0 1 0 0 0,0-1 0 0 0,0 0 0 0 0,0 1 0 0 0,0-1 0 0 0,0 0 0 0 0,0 1 0 0 0,0-1 0 0 0,0-1 0 0 0,1 1 0 0 0,0 0 0 0 0,-1-1 0 0 0,1 1 0 0 0,0 0 0 0 0,0-1 0 0 0,0 1 0 0 0,0 0 0 0 0,0 0 0 0 0,0 0 0 0 0,2-2 0 0 0,1 0 0 0 0,1-1 0 0 0,0 1 0 0 0,0 0 0 0 0,10-4 0 0 0,20-5-15 0 0,0 2 0 0 0,61-11 0 0 0,-37 10-4 0 0,467-71-93 0 0,-333 56 88 0 0,279-24 24 0 0,-222 27 0 0 0,255 0 0 0 0,-567 7 0 0 0,-207-19 0 0 0,-4 17 0 0 0,109 8 0 0 0,-345 4 0 0 0,231 13 0 0 0,-65 3 0 0 0,307-8 0 0 0,-452 22 0 0 0,160-7 0 0 0,130-5 0 0 0,-145-16 0 0 0,335 4 0 0 0,3 0 0 0 0,0-1 0 0 0,0 1 0 0 0,0-1 0 0 0,-6-1 0 0 0,29-3-10 0 0,263-10-86 0 0,-128 11 66 0 0,419-14-34 0 0,-308 14 64 0 0,246 1 0 0 0,-196 6 1 0 0,110 2-12 0 0,-73-3-45 0 0,-92-2 58 0 0,-77 8-2 0 0,-89-2 0 0 0,106-6 0 0 0,-198 0 0 0 0,10-1 0 0 0,0 1 0 0 0,-1-2 0 0 0,1 0 0 0 0,0 0 0 0 0,14-5 0 0 0,-25 7 2 0 0,1 0-1 0 0,-1 0 0 0 0,0-1 1 0 0,0 1-1 0 0,1 0 0 0 0,-1 0 1 0 0,0 0-1 0 0,0 0 0 0 0,1 0 1 0 0,-1 0-1 0 0,0 0 0 0 0,0-1 1 0 0,0 1-1 0 0,1 0 1 0 0,-1 0-1 0 0,0 0 0 0 0,0-1 1 0 0,0 1-1 0 0,1 0 0 0 0,-1 0 1 0 0,0 0-1 0 0,0-1 0 0 0,0 1 1 0 0,0 0-1 0 0,0 0 1 0 0,0-1-1 0 0,0 1 0 0 0,1 0 1 0 0,-1-1-1 0 0,0 1 0 0 0,0 0 1 0 0,0 0-1 0 0,0-1 0 0 0,0 1 1 0 0,0 0-1 0 0,0 0 0 0 0,0-1 1 0 0,-1 1-1 0 0,-8-9 11 0 0,-18-3-2 0 0,-5 4 13 0 0,-41-4 0 0 0,27 5-16 0 0,-615-79-7 0 0,234 53 0 0 0,372 28 0 0 0,-237-10 0 0 0,26 1 0 0 0,-313-45 0 0 0,356 15 0 0 0,221 44 0 0 0,0-1 0 0 0,0 1 0 0 0,0-1 0 0 0,0 0 0 0 0,0 0 0 0 0,0 1 0 0 0,0-2 0 0 0,-2-1 0 0 0,4 3 0 0 0,0 0 0 0 0,-1 0 0 0 0,1 0 0 0 0,0 0 0 0 0,0 0 0 0 0,0 0 0 0 0,0 0 0 0 0,0 0 0 0 0,0 0 0 0 0,0-1 0 0 0,0 1 0 0 0,0 0 0 0 0,0 0 0 0 0,0 0 0 0 0,0 0 0 0 0,0 0 0 0 0,0 0 0 0 0,0-1 0 0 0,0 1 0 0 0,0 0 0 0 0,0 0 0 0 0,0 0 0 0 0,0 0 0 0 0,0 0 0 0 0,0 0 0 0 0,0 0 0 0 0,0-1 0 0 0,0 1 0 0 0,0 0 0 0 0,0 0 0 0 0,0 0 0 0 0,0 0 0 0 0,0 0 0 0 0,0 0 0 0 0,0 0 0 0 0,0-1 0 0 0,0 1 0 0 0,0 0 0 0 0,0 0 0 0 0,1 0 0 0 0,-1 0 0 0 0,0 0 0 0 0,0 0 0 0 0,13-4 0 0 0,96-4-56 0 0,151 7-1 0 0,-159 3 42 0 0,1291 19-102 0 0,-903-10 106 0 0,-158-2 11 0 0,-164-7 0 0 0,-224-10 11 0 0,-295-32 47 0 0,-77-9-63 0 0,268 31 5 0 0,-195-15 0 0 0,-446 5 0 0 0,314 14 0 0 0,47-4 0 0 0,419 16 0 0 0,17 0 0 0 0,15-1 0 0 0,22 0-26 0 0,54 0 0 0 0,-38 3 14 0 0,1030 6 12 0 0,-975-4 0 0 0,538 15 0 0 0,-3 29 0 0 0,-467-24 0 0 0,-126-15 0 0 0,75 24 0 0 0,-115-29 0 0 0,33 13 0 0 0,-37-14 0 0 0,1-1 0 0 0,0 1 0 0 0,-1 0 0 0 0,1 0 0 0 0,-1 0 0 0 0,1 0 0 0 0,-1 0 0 0 0,0 1 0 0 0,1-1 0 0 0,-1 0 0 0 0,0 1 0 0 0,0-1 0 0 0,0 1 0 0 0,0-1 0 0 0,0 1 0 0 0,0-1 0 0 0,0 1 0 0 0,0 1 0 0 0,-1-2 0 0 0,0 0 0 0 0,0 0 0 0 0,0 0 0 0 0,0 0 0 0 0,0 0 0 0 0,0 0 0 0 0,-1 0 0 0 0,1 0 0 0 0,0 0 0 0 0,-1-1 0 0 0,1 1 0 0 0,0 0 0 0 0,-1 0 0 0 0,1 0 0 0 0,-1 0 0 0 0,1-1 0 0 0,-1 1 0 0 0,0 0 0 0 0,1-1 0 0 0,-1 1 0 0 0,0 0 0 0 0,1-1 0 0 0,-1 1 0 0 0,0-1 0 0 0,0 1 0 0 0,0-1 0 0 0,1 1 0 0 0,-2 0 0 0 0,-28 9 0 0 0,30-10 0 0 0,-48 11-68 0 0,-87 8 1 0 0,-52-9-76 0 0,124-8 96 0 0,-1236 27-23 0 0,1018-25 65 0 0,-616 5 5 0 0,190 3-53 0 0,360-7 40 0 0,-79 1 15 0 0,44 3-2 0 0,368-9 0 0 0,-32 1 0 0 0,104-13 0 0 0,313-21-56 0 0,-304 30 60 0 0,1958-69 184 0 0,-1876 71-188 0 0,-393 13 42 0 0,80-3-20 0 0,-643 20-102 0 0,635-23 80 0 0,-823 28 0 0 0,786-24 0 0 0,-223-3 0 0 0,422-7 0 0 0,5 0 0 0 0,0 0 0 0 0,1-1 0 0 0,-1 1 0 0 0,0-1 0 0 0,0 0 0 0 0,0 0 0 0 0,0-1 0 0 0,0 1 0 0 0,-4-3 0 0 0,9 4 0 0 0,0 0 0 0 0,-1 0 0 0 0,1-1 0 0 0,0 1 0 0 0,0 0 0 0 0,0 0 0 0 0,0 0 0 0 0,0 0 0 0 0,-1 0 0 0 0,1 0 0 0 0,0 0 0 0 0,0-1 0 0 0,0 1 0 0 0,0 0 0 0 0,0 0 0 0 0,0 0 0 0 0,0 0 0 0 0,0-1 0 0 0,0 1 0 0 0,0 0 0 0 0,0 0 0 0 0,0 0 0 0 0,0 0 0 0 0,0-1 0 0 0,0 1 0 0 0,0 0 0 0 0,0 0 0 0 0,0 0 0 0 0,0 0 0 0 0,0-1 0 0 0,0 1 0 0 0,0 0 0 0 0,0 0 0 0 0,0 0 0 0 0,0 0 0 0 0,0 0 0 0 0,0-1 0 0 0,0 1 0 0 0,0 0 0 0 0,8-6 0 0 0,11-3 0 0 0,20-4 0 0 0,59-11 0 0 0,40 1 0 0 0,-129 22 0 0 0,304-39 70 0 0,-38 5-12 0 0,102-10 41 0 0,-114 16-70 0 0,-248 27-29 0 0,-9 2 0 0 0,-1 0 0 0 0,1-1 0 0 0,0 0 0 0 0,-1-1 0 0 0,8-2 0 0 0,-8 0 0 0 0,-9 1 0 0 0,-15 1 0 0 0,16 2 0 0 0,-193-7 64 0 0,102 6-64 0 0,-536-5-70 0 0,-297-11 76 0 0,874 14-30 0 0,0-1 0 0 0,-83-20 0 0 0,131 23 24 0 0,-21-6 0 0 0,26 7 0 0 0,-1-1 0 0 0,0 1 0 0 0,0 0 0 0 0,0 0 0 0 0,0-1 0 0 0,1 1 0 0 0,-1-1 0 0 0,0 1 0 0 0,0-1 0 0 0,1 1 0 0 0,-1-1 0 0 0,0 1 0 0 0,1-1 0 0 0,-1 0 0 0 0,1 1 0 0 0,-1-1 0 0 0,1 0 0 0 0,-1 1 0 0 0,1-1 0 0 0,-1 0 0 0 0,1 0 0 0 0,-1-1 0 0 0,1 1 0 0 0,0 0 0 0 0,1 0 0 0 0,-1 0 0 0 0,0 1 0 0 0,1-1 0 0 0,-1 0 0 0 0,1 0 0 0 0,-1 1 0 0 0,1-1 0 0 0,-1 0 0 0 0,1 0 0 0 0,-1 1 0 0 0,1-1 0 0 0,0 1 0 0 0,-1-1 0 0 0,1 1 0 0 0,0-1 0 0 0,0 1 0 0 0,-1-1 0 0 0,1 1 0 0 0,0-1 0 0 0,1 1 0 0 0,22-9 0 0 0,-22 8 0 0 0,46-10 0 0 0,86-10 0 0 0,-96 17 0 0 0,425-18 0 0 0,-376 21 0 0 0,641 22 0 0 0,-673-17 0 0 0,24 1 0 0 0,136 26 0 0 0,-194-24 0 0 0,-13 0 0 0 0,-8-7 0 0 0,0 0 0 0 0,0 0 0 0 0,0 1 0 0 0,0-1 0 0 0,0 0 0 0 0,0 0 0 0 0,0 1 0 0 0,0-1 0 0 0,0 0 0 0 0,0 0 0 0 0,0 1 0 0 0,0-1 0 0 0,0 0 0 0 0,-1 0 0 0 0,1 1 0 0 0,0-1 0 0 0,0 0 0 0 0,0 0 0 0 0,0 0 0 0 0,0 1 0 0 0,-1-1 0 0 0,1 0 0 0 0,0 0 0 0 0,0 0 0 0 0,0 1 0 0 0,-1-1 0 0 0,1 0 0 0 0,0 0 0 0 0,0 0 0 0 0,0 0 0 0 0,-1 0 0 0 0,1 0 0 0 0,0 1 0 0 0,-1-1 0 0 0,-8 3 0 0 0,0 0 0 0 0,0 0 0 0 0,0-1 0 0 0,-1 0 0 0 0,1 0 0 0 0,-20 0 0 0 0,6 0 0 0 0,-457 30-81 0 0,388-28 82 0 0,-886 46-65 0 0,316-12 64 0 0,635-37 0 0 0,7 0 0 0 0,-42 7 0 0 0,58-6 0 0 0,11 1 0 0 0,12-1 0 0 0,216 3-21 0 0,2-16-14 0 0,-103 4 27 0 0,214-10 14 0 0,1156-45 52 0 0,-808 46-26 0 0,0 22 0 0 0,-677-6-32 0 0,206 16 0 0 0,-217-15 0 0 0,22 5 0 0 0,-29-5 0 0 0,1-1 0 0 0,-1 0 0 0 0,0 1 0 0 0,1-1 0 0 0,-1 1 0 0 0,0-1 0 0 0,1 1 0 0 0,-1 0 0 0 0,0 0 0 0 0,0 0 0 0 0,0-1 0 0 0,0 1 0 0 0,0 0 0 0 0,0 0 0 0 0,0 1 0 0 0,1 1 0 0 0,-1-3 0 0 0,-1 1 0 0 0,0 0 0 0 0,0-1 0 0 0,0 1 0 0 0,0 0 0 0 0,0-1 0 0 0,-1 1 0 0 0,1-1 0 0 0,0 1 0 0 0,0 0 0 0 0,0-1 0 0 0,0 1 0 0 0,-1 0 0 0 0,1-1 0 0 0,0 1 0 0 0,-1-1 0 0 0,1 1 0 0 0,0-1 0 0 0,-1 1 0 0 0,1-1 0 0 0,-1 1 0 0 0,1-1 0 0 0,-1 1 0 0 0,1-1 0 0 0,-1 0 0 0 0,1 1 0 0 0,-1-1 0 0 0,1 0 0 0 0,-1 1 0 0 0,1-1 0 0 0,-2 1 0 0 0,-23 9 0 0 0,22-9 0 0 0,-59 18-30 0 0,-1-2 0 0 0,-84 9-1 0 0,97-17-6 0 0,-468 64-210 0 0,-2-16-134 0 0,129-16 249 0 0,30-2 105 0 0,-136 15-18 0 0,128-22 45 0 0,28-3 0 0 0,336-28 0 0 0,3 0 0 0 0,-1-1 0 0 0,1 0 0 0 0,-1 0 0 0 0,1 0 0 0 0,0 0 0 0 0,-1 0 0 0 0,1 0 0 0 0,-3-1 0 0 0,5 1 1 0 0,0-1-1 0 0,0 1 1 0 0,0 0-1 0 0,0 0 1 0 0,0-1-1 0 0,0 1 0 0 0,0 0 1 0 0,1 0-1 0 0,-1 0 1 0 0,0-1-1 0 0,0 1 1 0 0,0 0-1 0 0,0 0 1 0 0,1 0-1 0 0,-1 0 1 0 0,0 0-1 0 0,0-1 1 0 0,1 1-1 0 0,-1 0 0 0 0,0 0 1 0 0,0 0-1 0 0,0 0 1 0 0,1 0-1 0 0,-1 0 1 0 0,0 0-1 0 0,0 0 1 0 0,1 0-1 0 0,-1 0 1 0 0,0 0-1 0 0,0 0 0 0 0,1 0 1 0 0,-1 0-1 0 0,0 0 1 0 0,15-4 49 0 0,417-66 450 0 0,-275 51-452 0 0,1266-174 98 0 0,-1322 179-140 0 0,366-41 52 0 0,-416 51-55 0 0,195-6 48 0 0,-240 10-47 0 0,35 3 5 0 0,-39-2-9 0 0,1-1-1 0 0,-1 1 1 0 0,1 0 0 0 0,-1 0 0 0 0,1 0 0 0 0,-1 0-1 0 0,1 0 1 0 0,-1 0 0 0 0,0 0 0 0 0,0 1 0 0 0,0-1-1 0 0,4 4 1 0 0,-6-5 0 0 0,0 1 0 0 0,1-1 0 0 0,-1 1 0 0 0,0-1 0 0 0,1 1 0 0 0,-1-1 0 0 0,0 1 0 0 0,0-1 0 0 0,1 1 0 0 0,-1-1 0 0 0,0 1 0 0 0,0 0 0 0 0,0-1 0 0 0,0 1 0 0 0,0-1 0 0 0,0 1 0 0 0,0-1 0 0 0,0 1 0 0 0,0 0 0 0 0,0-1 0 0 0,0 1 0 0 0,0-1 0 0 0,0 1 0 0 0,0 0 0 0 0,0-1 0 0 0,-1 1 0 0 0,1-1 0 0 0,0 1 0 0 0,0-1 0 0 0,-1 1 0 0 0,1-1 0 0 0,0 1 0 0 0,-1-1 0 0 0,0 1 0 0 0,-16 14 0 0 0,15-14 0 0 0,-10 7-6 0 0,-2 0 0 0 0,1-1 0 0 0,-25 9 0 0 0,-49 11-57 0 0,67-21 45 0 0,-380 98-204 0 0,-7-15 68 0 0,-5 1 67 0 0,60-9 58 0 0,-275 65-6 0 0,9 21 35 0 0,364-78 0 0 0,246-86 0 0 0,-21 11 0 0 0,27-13 0 0 0,1 0 0 0 0,-1 0 0 0 0,0 0 0 0 0,1 1 0 0 0,-1-1 0 0 0,1 0 0 0 0,-1 1 0 0 0,1-1 0 0 0,0 1 0 0 0,0 0 0 0 0,-2 3 0 0 0,2-5 0 0 0,1 0 0 0 0,0 1 0 0 0,0-1 0 0 0,0 1 0 0 0,0-1 0 0 0,0 0 0 0 0,0 1 0 0 0,0-1 0 0 0,0 1 0 0 0,0-1 0 0 0,0 1 0 0 0,0-1 0 0 0,0 0 0 0 0,0 1 0 0 0,0-1 0 0 0,0 1 0 0 0,1-1 0 0 0,-1 1 0 0 0,0-1 0 0 0,0 0 0 0 0,0 1 0 0 0,1-1 0 0 0,-1 0 0 0 0,0 1 0 0 0,0-1 0 0 0,1 0 0 0 0,-1 1 0 0 0,0-1 0 0 0,1 0 0 0 0,-1 0 0 0 0,0 1 0 0 0,1-1 0 0 0,-1 0 0 0 0,1 0 0 0 0,-1 0 0 0 0,0 1 0 0 0,1-1 0 0 0,0 0 0 0 0,19 5 0 0 0,-18-4 0 0 0,28 4-15 0 0,-1-2 0 0 0,46 0 0 0 0,63-9 102 0 0,-108 4-67 0 0,876-85 440 0 0,-717 66-435 0 0,-11 1 0 0 0,474-50 47 0 0,2 15-52 0 0,-521 45-18 0 0,168-6 60 0 0,-293 16-62 0 0,0 0 0 0 0,0 1 0 0 0,12 1 0 0 0,-20-1 0 0 0,0-1 0 0 0,0 0 0 0 0,-1 0 0 0 0,1 0 0 0 0,0 0 0 0 0,0 0 0 0 0,0 0 0 0 0,0 0 0 0 0,-1 1 0 0 0,1-1 0 0 0,0 0 0 0 0,0 0 0 0 0,0 0 0 0 0,0 0 0 0 0,0 0 0 0 0,0 1 0 0 0,-1-1 0 0 0,1 0 0 0 0,0 0 0 0 0,0 0 0 0 0,0 1 0 0 0,0-1 0 0 0,0 0 0 0 0,0 0 0 0 0,0 0 0 0 0,0 1 0 0 0,0-1 0 0 0,0 0 0 0 0,0 0 0 0 0,0 0 0 0 0,0 1 0 0 0,0-1 0 0 0,0 0 0 0 0,0 0 0 0 0,0 0 0 0 0,0 0 0 0 0,0 1 0 0 0,1-1 0 0 0,-1 0 0 0 0,0 0 0 0 0,0 0 0 0 0,0 1 0 0 0,0-1 0 0 0,0 0 0 0 0,0 0 0 0 0,0 0 0 0 0,1 0 0 0 0,-1 0 0 0 0,0 0 0 0 0,0 1 0 0 0,0-1 0 0 0,0 0 0 0 0,1 0 0 0 0,-1 0 0 0 0,0 0 0 0 0,0 0 0 0 0,0 0 0 0 0,1 0 0 0 0,-1 0 0 0 0,0 0 0 0 0,0 0 0 0 0,0 0 0 0 0,1 0 0 0 0,-1 0 0 0 0,0 0 0 0 0,0 0 0 0 0,0 0 0 0 0,1 0 0 0 0,-15 7 0 0 0,-51 12-16 0 0,-74 10 1 0 0,74-16-67 0 0,-108 24-63 0 0,-120 23 49 0 0,130-30 65 0 0,-689 119-272 0 0,-69 13 167 0 0,191 19 136 0 0,709-176 0 0 0,12-2 0 0 0,0-1 0 0 0,0 1 0 0 0,0 0 0 0 0,0 1 0 0 0,1 0 0 0 0,-10 7 0 0 0,17-11 0 0 0,1 0 0 0 0,0 0 0 0 0,-1 0 0 0 0,1 0 0 0 0,0 0 0 0 0,0 0 0 0 0,0 1 0 0 0,-1-1 0 0 0,1 0 0 0 0,0 0 0 0 0,0 0 0 0 0,-1 0 0 0 0,1 0 0 0 0,0 1 0 0 0,0-1 0 0 0,0 0 0 0 0,0 0 0 0 0,-1 0 0 0 0,1 1 0 0 0,0-1 0 0 0,0 0 0 0 0,0 0 0 0 0,0 1 0 0 0,0-1 0 0 0,0 0 0 0 0,0 0 0 0 0,0 1 0 0 0,0-1 0 0 0,-1 0 0 0 0,1 0 0 0 0,0 1 0 0 0,0-1 0 0 0,0 0 0 0 0,1 0 0 0 0,-1 1 0 0 0,0-1 0 0 0,0 0 0 0 0,0 1 0 0 0,0-1 0 0 0,0 0 0 0 0,0 0 0 0 0,0 0 0 0 0,0 1 0 0 0,0-1 0 0 0,1 0 0 0 0,-1 0 0 0 0,0 1 0 0 0,0-1 0 0 0,0 0 0 0 0,0 0 1 0 0,1 0-1 0 0,-1 1 0 0 0,0-1 0 0 0,0 0 0 0 0,0 0 0 0 0,1 0 0 0 0,-1 0 0 0 0,0 0 0 0 0,0 0 0 0 0,1 0 0 0 0,-1 1 0 0 0,0-1 0 0 0,0 0 0 0 0,1 0 0 0 0,-1 0 0 0 0,0 0 0 0 0,0 0 0 0 0,1 0 0 0 0,21 3-11 0 0,60-5-7 0 0,155-23 0 0 0,-154 14 54 0 0,557-84 117 0 0,-259 36-141 0 0,-82 13 38 0 0,397-54-36 0 0,-382 57 41 0 0,259-27-57 0 0,-556 68 2 0 0,-9 1 0 0 0,-1 0 0 0 0,1 1 0 0 0,0 0 0 0 0,0 0 0 0 0,0 0 0 0 0,9 3 0 0 0,-30 3 0 0 0,-54 11 0 0 0,-95 10 0 0 0,39-7 0 0 0,-389 72-1 0 0,-272 52-82 0 0,-428 147-30 0 0,1060-247 103 0 0,-429 143-1 0 0,568-182-3 0 0,-63 27-24 0 0,65-26 38 0 0,0 0-1 0 0,0 0 1 0 0,0 1 0 0 0,-11 10-1 0 0,21-16 1 0 0,0 0 0 0 0,0-1 0 0 0,0 1 0 0 0,0 0 0 0 0,1 0 0 0 0,-1 0 0 0 0,0 0 0 0 0,0 0 0 0 0,1 0 0 0 0,-1 0 0 0 0,0 0 0 0 0,1 0 0 0 0,-1 0 0 0 0,1 0 0 0 0,-1 0 0 0 0,1 0 0 0 0,0 0 0 0 0,-1 0 0 0 0,1 0 0 0 0,0 1 0 0 0,0 1 0 0 0,1-2 0 0 0,-1 0 0 0 0,1 0 0 0 0,0 0 0 0 0,-1 0 0 0 0,1 0 0 0 0,0 0 0 0 0,0 0 0 0 0,0 0 0 0 0,0 0 0 0 0,0-1 0 0 0,0 1 0 0 0,0 0 0 0 0,0-1 0 0 0,0 1 0 0 0,0-1 0 0 0,0 1 0 0 0,1-1 0 0 0,-1 0 0 0 0,0 1 0 0 0,0-1 0 0 0,2 0 0 0 0,22 4 39 0 0,0-1 0 0 0,-1-1-1 0 0,1-1 1 0 0,39-5 0 0 0,-45 3-25 0 0,750-79 558 0 0,-390 22-498 0 0,280-45-72 0 0,-549 84-2 0 0,400-55 0 0 0,-500 73 0 0 0,21-2 0 0 0,-29 3 0 0 0,1 0 0 0 0,-1 0 0 0 0,0 0 0 0 0,0 0 0 0 0,0 0 0 0 0,0 1 0 0 0,-1-1 0 0 0,1 1 0 0 0,0 0 0 0 0,0-1 0 0 0,3 2 0 0 0,-5-1 0 0 0,0-1 0 0 0,0 1 0 0 0,0-1 0 0 0,0 1 0 0 0,1-1 0 0 0,-1 0 0 0 0,0 1 0 0 0,0-1 0 0 0,0 1 0 0 0,0-1 0 0 0,0 1 0 0 0,0-1 0 0 0,0 1 0 0 0,0-1 0 0 0,0 1 0 0 0,-1-1 0 0 0,1 1 0 0 0,0-1 0 0 0,0 0 0 0 0,0 1 0 0 0,0-1 0 0 0,-1 1 0 0 0,1-1 0 0 0,0 0 0 0 0,0 1 0 0 0,-1-1 0 0 0,1 0 0 0 0,0 1 0 0 0,-1-1 0 0 0,1 0 0 0 0,0 1 0 0 0,-1-1 0 0 0,1 0 0 0 0,-1 0 0 0 0,1 1 0 0 0,0-1 0 0 0,-1 0 0 0 0,-8 6 0 0 0,0-2 0 0 0,-1 1 0 0 0,1-1 0 0 0,-1 0 0 0 0,-15 3 0 0 0,0 1 0 0 0,-340 93-47 0 0,-8-17-42 0 0,4-1 41 0 0,-347 92-69 0 0,528-129 106 0 0,-332 85 11 0 0,505-128 0 0 0,11-2 0 0 0,8-3 0 0 0,403-96 150 0 0,384-62 101 0 0,-574 117-214 0 0,349-54 6 0 0,-213 40-12 0 0,-341 55-31 0 0,201-32 0 0 0,-153 27 0 0 0,92 2 0 0 0,-146 5 0 0 0,-3 0 0 0 0,-1 0 0 0 0,1 0 0 0 0,-1 0 0 0 0,0 0 0 0 0,1 1 0 0 0,-1-1 0 0 0,0 1 0 0 0,1-1 0 0 0,-1 1 0 0 0,0 0 0 0 0,3 1 0 0 0,-5-2 0 0 0,0 0 0 0 0,0 0 0 0 0,0 0 0 0 0,0 0 0 0 0,0 0 0 0 0,0 0 0 0 0,1 0 0 0 0,-1 1 0 0 0,0-1 0 0 0,0 0 0 0 0,0 0 0 0 0,0 0 0 0 0,0 0 0 0 0,0 0 0 0 0,0 0 0 0 0,0 1 0 0 0,0-1 0 0 0,0 0 0 0 0,0 0 0 0 0,0 0 0 0 0,0 0 0 0 0,0 0 0 0 0,0 1 0 0 0,0-1 0 0 0,0 0 0 0 0,0 0 0 0 0,0 0 0 0 0,0 0 0 0 0,0 0 0 0 0,0 1 0 0 0,0-1 0 0 0,0 0 0 0 0,0 0 0 0 0,0 0 0 0 0,0 0 0 0 0,0 0 0 0 0,0 1 0 0 0,0-1 0 0 0,0 0 0 0 0,0 0 0 0 0,0 0 0 0 0,0 0 0 0 0,-1 0 0 0 0,1 0 0 0 0,-9 6 0 0 0,-12 2 0 0 0,-169 40-75 0 0,92-26-42 0 0,-221 53-132 0 0,-163 42 58 0 0,-378 132 119 0 0,778-223 72 0 0,-78 38 0 0 0,154-60 0 0 0,3-4 0 0 0,1 1 0 0 0,-1 0 0 0 0,1 1 0 0 0,0-1 0 0 0,0 0 0 0 0,-1 1 0 0 0,1-1 0 0 0,0 1 0 0 0,1 0 0 0 0,-4 3 0 0 0,5-5 0 0 0,0 0 0 0 0,0 0 0 0 0,-1 0 0 0 0,1 1 0 0 0,0-1 0 0 0,0 0 0 0 0,0 0 0 0 0,0 0 0 0 0,0 0 0 0 0,0 1 0 0 0,0-1 0 0 0,0 0 0 0 0,0 0 0 0 0,0 0 0 0 0,0 0 0 0 0,0 1 0 0 0,0-1 0 0 0,0 0 0 0 0,0 0 0 0 0,0 0 0 0 0,0 1 0 0 0,0-1 0 0 0,0 0 0 0 0,0 0 0 0 0,0 0 0 0 0,0 0 0 0 0,0 1 0 0 0,0-1 0 0 0,0 0 0 0 0,0 0 0 0 0,0 0 0 0 0,1 0 0 0 0,-1 0 0 0 0,0 1 0 0 0,0-1 0 0 0,8 2 0 0 0,13-2 0 0 0,-19 0 0 0 0,356-53 318 0 0,-321 46-297 0 0,490-97 181 0 0,-52 10-103 0 0,-246 50-104 0 0,672-113 213 0 0,-850 151-155 0 0,-51 6-53 0 0,1 0 0 0 0,-1 0 0 0 0,0 0 0 0 0,0 0 0 0 0,0 0 0 0 0,0 0 0 0 0,0 0 0 0 0,0 0 0 0 0,0 0 0 0 0,0 0 0 0 0,1 0 0 0 0,-1 0 0 0 0,0 0 0 0 0,0 0 0 0 0,0 0 0 0 0,0 0 0 0 0,0 0 0 0 0,0 0 0 0 0,0 0 0 0 0,0 0 0 0 0,1 0 0 0 0,-1 0 0 0 0,0 0 0 0 0,0 0 0 0 0,0 0 0 0 0,0 0 0 0 0,0 0 0 0 0,0 0 0 0 0,0 0 0 0 0,0 1 0 0 0,0-1 0 0 0,1 0 0 0 0,-1 0 0 0 0,0 0 0 0 0,0 0 0 0 0,0 0 0 0 0,0 0 0 0 0,0 0 0 0 0,0 0 0 0 0,0 0 0 0 0,0 1 0 0 0,0-1 0 0 0,0 0 0 0 0,0 0 0 0 0,0 0 0 0 0,0 0 0 0 0,0 0 0 0 0,0 0 0 0 0,0 0 0 0 0,0 0 0 0 0,0 1 0 0 0,-5 4 0 0 0,-12 6 0 0 0,-20 3 20 0 0,-1-2-1 0 0,-53 11 1 0 0,53-15-15 0 0,-369 87-59 0 0,-435 104-126 0 0,776-183 162 0 0,-336 79-31 0 0,-1-18-2 0 0,384-74 51 0 0,12-1 0 0 0,-1-1 0 0 0,1 0 0 0 0,-1 0 0 0 0,1-1 0 0 0,-1 0 0 0 0,-8 0 0 0 0,16 0 0 0 0,0 0 0 0 0,0 0 0 0 0,0 0 0 0 0,0 0 0 0 0,0 0 0 0 0,-1 0 0 0 0,1 0 0 0 0,0 0 0 0 0,0-1 0 0 0,0 1 0 0 0,0 0 0 0 0,0 0 0 0 0,0 0 0 0 0,0 0 0 0 0,0 0 0 0 0,0 0 0 0 0,-1 0 0 0 0,1 0 0 0 0,0 0 0 0 0,0 0 0 0 0,0 0 0 0 0,0 0 0 0 0,0 0 0 0 0,0 0 0 0 0,0 0 0 0 0,0 0 0 0 0,0-1 0 0 0,0 1 0 0 0,0 0 0 0 0,0 0 0 0 0,0 0 0 0 0,0 0 0 0 0,0 0 0 0 0,0 0 0 0 0,0 0 0 0 0,-1 0 0 0 0,1-1 0 0 0,0 1 0 0 0,0 0 0 0 0,0 0 0 0 0,0 0 0 0 0,0 0 0 0 0,1 0 0 0 0,-1 0 0 0 0,0 0 0 0 0,0 0 0 0 0,0-1 0 0 0,0 1 0 0 0,0 0 0 0 0,0 0 0 0 0,0 0 0 0 0,0 0 0 0 0,0 0 0 0 0,0 0 0 0 0,7-7 0 0 0,12-4 11 0 0,67-28 147 0 0,137-42 1 0 0,-115 45-63 0 0,732-223 219 0 0,-580 184-310 0 0,309-80 17 0 0,-235 66 20 0 0,1089-320-42 0 0,-1215 335 12 0 0,-161 54 6 0 0,-1-2-1 0 0,55-36 0 0 0,-90 51-17 0 0,0-1 0 0 0,14-14 0 0 0,-22 20 0 0 0,0-1 0 0 0,0 0 0 0 0,-1 0 0 0 0,1 0 0 0 0,-1 0 0 0 0,0-1 0 0 0,0 1 0 0 0,0-1 0 0 0,0 1 0 0 0,-1-1 0 0 0,1 0 0 0 0,1-6 0 0 0,-3 4 0 0 0,-1 0 0 0 0,1-1 0 0 0,-1 1 0 0 0,0 0 0 0 0,-1 0 0 0 0,1 0 0 0 0,-1 0 0 0 0,-3-7 0 0 0,-3-11 0 0 0,5 12 0 0 0,0 1 0 0 0,1-1 0 0 0,1 0 0 0 0,0 1 0 0 0,0-1 0 0 0,2 0 0 0 0,-1 0 0 0 0,1 0 0 0 0,1 1 0 0 0,0-1 0 0 0,1 0 0 0 0,0 1 0 0 0,1 0 0 0 0,0 0 0 0 0,0 0 0 0 0,1 0 0 0 0,1 1 0 0 0,0-1 0 0 0,0 2 0 0 0,14-17 0 0 0,-1 6-1 0 0,2 0 0 0 0,0 1 0 0 0,1 1 1 0 0,1 1-1 0 0,1 1 0 0 0,0 1 0 0 0,42-19 0 0 0,14 1-31 0 0,99-28-1 0 0,169-17 33 0 0,-104 28 0 0 0,-170 33 0 0 0,68-18 0 0 0,-114 27 0 0 0,0-2 0 0 0,49-25 0 0 0,-75 34 0 0 0,0 0 1 0 0,-1 0-1 0 0,1 0 0 0 0,-1 0 1 0 0,1 0-1 0 0,-1 0 0 0 0,1-1 1 0 0,-1 1-1 0 0,0-1 0 0 0,0 1 1 0 0,2-2-1 0 0,-3 2-1 0 0,0 0 1 0 0,1 0-1 0 0,-1 0 1 0 0,0 0-1 0 0,1 0 0 0 0,-1 0 1 0 0,0 0-1 0 0,0 0 1 0 0,0 0-1 0 0,0 0 0 0 0,0 0 1 0 0,0 0-1 0 0,0 0 1 0 0,0 0-1 0 0,-1-2 1 0 0,0-1-17 0 0,-2-1 0 0 0,1 1 1 0 0,0 0-1 0 0,-1 0 0 0 0,0 0 1 0 0,1 0-1 0 0,-5-4 1 0 0,5 6 8 0 0,0 0 0 0 0,1 0 1 0 0,0-1-1 0 0,-1 1 1 0 0,1-1-1 0 0,0 1 1 0 0,0-1-1 0 0,1 1 0 0 0,-1-1 1 0 0,0 0-1 0 0,1 1 1 0 0,0-1-1 0 0,-1-3 1 0 0,2-5 3 0 0,-1 0 0 0 0,3-12-1 0 0,1-14 6 0 0,-5 22-1 0 0,0 0 0 0 0,-2 0 0 0 0,-7-28 0 0 0,5 24 0 0 0,-3-26 0 0 0,8 39 0 0 0,0 1 0 0 0,0 0 0 0 0,0-1 0 0 0,1 1 0 0 0,0-1 0 0 0,0 1 0 0 0,0 0 0 0 0,4-8 0 0 0,-5 14 0 0 0,0-1 0 0 0,0 0 0 0 0,0 0 0 0 0,0 0 0 0 0,0 0 0 0 0,0 0 0 0 0,0 0 0 0 0,0 0 0 0 0,0 0 0 0 0,0 0 0 0 0,0 0-1 0 0,0 0 1 0 0,0 0 0 0 0,0 0 0 0 0,0 0 0 0 0,0 0 0 0 0,0 0 0 0 0,0 0 0 0 0,0 0 0 0 0,0 0 0 0 0,0 0 0 0 0,0 0 0 0 0,0 0 0 0 0,0 0 0 0 0,0 0 0 0 0,0 0 0 0 0,0 0-1 0 0,0 0 1 0 0,0 0 0 0 0,0 0 0 0 0,0 0 0 0 0,1 0 0 0 0,-1 0 0 0 0,0 1 0 0 0,0-1 0 0 0,0 0 0 0 0,0 0 0 0 0,0 0 0 0 0,0 0 0 0 0,0-1 0 0 0,0 1 0 0 0,0 0 0 0 0,0 0 0 0 0,0 0-1 0 0,0 0 1 0 0,0 0 0 0 0,0 0 0 0 0,0 0 0 0 0,0 0 0 0 0,0 0 0 0 0,0 0 0 0 0,0 0 0 0 0,0 0 0 0 0,0 0 0 0 0,0 0 0 0 0,0 0 0 0 0,0 0 0 0 0,1 0 0 0 0,-1 0 0 0 0,0 0-1 0 0,0 0 1 0 0,0 0 0 0 0,0 0 0 0 0,0 0 0 0 0,0 0 0 0 0,0 0 0 0 0,3 7-10 0 0,4 21-19 0 0,2 5 8 0 0,-3-21 10 0 0,0 0 0 0 0,0 0 0 0 0,2 0 0 0 0,-1 0 0 0 0,2-1 0 0 0,12 13 0 0 0,16 23-29 0 0,-33-39 38 0 0,1 0 0 0 0,-1 0 0 0 0,0 1 0 0 0,0 0 0 0 0,-1-1 0 0 0,3 17 1 0 0,7 60 3 0 0,-11-71-2 0 0,0 11 0 0 0,0 15 0 0 0,3 55-10 0 0,-5 27-33 0 0,-5 18 32 0 0,-6 18 11 0 0,-6 2 0 0 0,-8-9 0 0 0,-3-13 11 0 0,-12 25 32 0 0,-7 6-22 0 0,2-18 22 0 0,9-46-22 0 0,21-63 22 0 0,-25 61-33 0 0,4-17 1 0 0,22-55 32 0 0,-21 44-33 0 0,19-42-10 0 0,-37 71 0 0 0,34-74 12 0 0,18-30 43 0 0,1-5-31 0 0,3-7 37 0 0,22-46 19 0 0,2 1 0 0 0,3 1 0 0 0,2 1 0 0 0,47-59 0 0 0,173-187-142 0 0,-174 212 92 0 0,128-134-113 0 0,-25 27-44 0 0,-173 188 117 0 0,2-2-10 0 0,-1-1 1 0 0,0 1-1 0 0,-1-1 0 0 0,0-1 1 0 0,-1 0-1 0 0,10-20 1 0 0,-16 30 14 0 0,0 1 0 0 0,-1-1 1 0 0,0 1-1 0 0,1-1 0 0 0,-1 0 1 0 0,0 1-1 0 0,0-1 0 0 0,0 1 1 0 0,0-1-1 0 0,0 1 0 0 0,0-1 1 0 0,0 0-1 0 0,0 1 0 0 0,-1-1 1 0 0,1 1-1 0 0,0-1 0 0 0,-1 1 1 0 0,0-1-1 0 0,1 1 0 0 0,-1 0 1 0 0,0-1-1 0 0,0 1 0 0 0,1 0 1 0 0,-1-1-1 0 0,0 1 0 0 0,-1 0 1 0 0,1 0-1 0 0,0 0 0 0 0,0 0 1 0 0,0 0-1 0 0,-1 0 0 0 0,1 0 1 0 0,0 0-1 0 0,-1 0 0 0 0,1 1 1 0 0,-1-1-1 0 0,1 1 0 0 0,-2-1 1 0 0,-6-2-25 0 0,1 1 0 0 0,-1 0 0 0 0,0 1 1 0 0,0 0-1 0 0,-12 0 0 0 0,-34 2-128 0 0,-66 9-1 0 0,54-2 41 0 0,-239 23-268 0 0,3 24 192 0 0,-178 82 115 0 0,479-137 78 0 0,-39 13 0 0 0,-1 2 0 0 0,-58 30 0 0 0,97-43 0 0 0,-11 7 0 0 0,23-13 0 0 0,97-50 188 0 0,160-108 0 0 0,-242 144-187 0 0,-2-2-1 0 0,0 0 0 0 0,-1-1 1 0 0,-1-1-1 0 0,-1-1 1 0 0,21-34-1 0 0,81-160-6 0 0,-79 135-3 0 0,143-299-363 0 0,-176 361 364 0 0,0 0 8 0 0,0 0 0 0 0,-2 0 0 0 0,0-1 0 0 0,-2 0 0 0 0,6-39 0 0 0,-11 59-5 0 0,1 0 0 0 0,-1 0 0 0 0,0 0 0 0 0,0 0-1 0 0,0 0 1 0 0,0 0 0 0 0,0 0 0 0 0,0 0 0 0 0,0 0 0 0 0,0 0-1 0 0,-1 0 1 0 0,1 0 0 0 0,0 0 0 0 0,-1 0 0 0 0,1 0 0 0 0,0 0-1 0 0,-1 0 1 0 0,1 0 0 0 0,-1 0 0 0 0,0 0 0 0 0,1 0 0 0 0,-1 0-1 0 0,0 1 1 0 0,1-1 0 0 0,-1 0 0 0 0,0 0 0 0 0,0 1 0 0 0,0-1-1 0 0,0 0 1 0 0,0 1 0 0 0,0-1 0 0 0,0 1 0 0 0,0 0 0 0 0,0-1-1 0 0,0 1 1 0 0,0 0 0 0 0,0-1 0 0 0,0 1 0 0 0,0 0 0 0 0,0 0-1 0 0,0 0 1 0 0,0 0 0 0 0,0 0 0 0 0,0 0 0 0 0,0 0 0 0 0,0 0-1 0 0,-2 1 1 0 0,-4 1-88 0 0,-1-1 0 0 0,1 2-1 0 0,0-1 1 0 0,-1 1 0 0 0,-7 4-1 0 0,-1 1-23 0 0,2 0 0 0 0,-1 1 1 0 0,1 0-1 0 0,-24 22 0 0 0,32-25 102 0 0,1 0 0 0 0,-1 0 0 0 0,1 0 0 0 0,0 1 1 0 0,1 0-1 0 0,0 0 0 0 0,0 0 0 0 0,0 0 0 0 0,1 1 0 0 0,0-1 1 0 0,0 1-1 0 0,-1 10 0 0 0,1-6-118 0 0,2 0 1 0 0,0 0-1 0 0,1 25 1 0 0,0-30 98 0 0,1 1 0 0 0,0-1 1 0 0,1 1-1 0 0,-1-1 1 0 0,1 0-1 0 0,1 0 1 0 0,6 13-1 0 0,-9-18 35 0 0,1-1-1 0 0,0 1 0 0 0,0-1 0 0 0,0 0 1 0 0,1 1-1 0 0,-1-1 0 0 0,0 0 1 0 0,0 0-1 0 0,1 0 0 0 0,-1 1 1 0 0,1-2-1 0 0,-1 1 0 0 0,1 0 0 0 0,-1 0 1 0 0,1 0-1 0 0,0-1 0 0 0,2 2 1 0 0,-1-2 0 0 0,1 1 1 0 0,-1-1-1 0 0,0 0 0 0 0,0 0 1 0 0,1 0-1 0 0,-1 0 1 0 0,0-1-1 0 0,7-1 1 0 0,2-2 7 0 0,-1 0-1 0 0,1-1 1 0 0,20-12 0 0 0,-15 7-7 0 0,-1-2 0 0 0,0 1 1 0 0,-1-2-1 0 0,18-18 0 0 0,48-62-4 0 0,-47 52 3 0 0,-1-1 55 0 0,31-53 0 0 0,-42 59 55 0 0,2 1-1 0 0,1 1 1 0 0,30-31 0 0 0,-32 48 40 0 0,-9 13-77 0 0,-14 4-72 0 0,1 0 0 0 0,-1 0 0 0 0,0 0 0 0 0,1 0 0 0 0,-1 0 0 0 0,0 0 0 0 0,1 0 0 0 0,-1 0 1 0 0,1 0-1 0 0,-1 1 0 0 0,0-1 0 0 0,1 0 0 0 0,-1 0 0 0 0,0 0 0 0 0,0 1 0 0 0,1-1 0 0 0,-1 0 0 0 0,0 0 0 0 0,1 1 0 0 0,-1-1 1 0 0,0 0-1 0 0,0 1 0 0 0,0-1 0 0 0,1 0 0 0 0,-1 1 0 0 0,0-1 0 0 0,0 0 0 0 0,0 1 0 0 0,1 4 3 0 0,0 0-1 0 0,-1 0 0 0 0,0 0 0 0 0,0 0 1 0 0,0 0-1 0 0,0 0 0 0 0,-1-1 1 0 0,0 1-1 0 0,0 0 0 0 0,-3 6 1 0 0,-2 18 11 0 0,4-10-16 0 0,0 19-10 0 0,-4 62-33 0 0,-2 8 32 0 0,-2-12 25 0 0,8-76 55 0 0,-2 3 19 0 0,-12 85-13 0 0,4-19 10 0 0,7-51-13 0 0,-5 47 5 0 0,5-40 3 0 0,-6 52 0 0 0,6-48-2 0 0,-6 49-12 0 0,4-50-2 0 0,-8 49 0 0 0,7-51-10 0 0,-9 42-30 0 0,8-42 29 0 0,-10 52-26 0 0,9-44 37 0 0,-12 63 2 0 0,13-59-2 0 0,-9 56 0 0 0,10-63-10 0 0,-5 64-32 0 0,-1 41 26 0 0,0 30-36 0 0,0 5-12 0 0,-2-19 0 0 0,0-17 0 0 0,-2-8 0 0 0,2-26-10 0 0,10-76-33 0 0,-6 54 32 0 0,0-13 1 0 0,7-52-33 0 0,-12 53 32 0 0,-10-3 11 0 0,26-81-1 0 0,0-1 0 0 0,0 1 1 0 0,0-1-1 0 0,0 1 0 0 0,-1-1 0 0 0,1 0 0 0 0,-1 1 0 0 0,-1 1 0 0 0,2-4 2 0 0,1 0-1 0 0,0 1 1 0 0,0-1 0 0 0,0 0-1 0 0,-1 0 1 0 0,1 0-1 0 0,0 1 1 0 0,0-1-1 0 0,-1 0 1 0 0,1 0 0 0 0,0 0-1 0 0,0 0 1 0 0,-1 0-1 0 0,1 0 1 0 0,0 0 0 0 0,-1 0-1 0 0,1 0 1 0 0,0 0-1 0 0,0 0 1 0 0,-1 0-1 0 0,1 0 1 0 0,0 0 0 0 0,-1 0-1 0 0,1 0 1 0 0,0 0-1 0 0,-1 0 1 0 0,1 0 0 0 0,0 0-1 0 0,0 0 1 0 0,-1 0-1 0 0,1 0 1 0 0,0-1-1 0 0,0 1 1 0 0,-1 0 0 0 0,1 0-1 0 0,0-1 1 0 0,-2 0 5 0 0,1-1 0 0 0,0 0 0 0 0,0 1 0 0 0,0-1 0 0 0,1 0 0 0 0,-1 0 0 0 0,0 0 0 0 0,1 0 0 0 0,-1 0 0 0 0,0-3 0 0 0,1-7 40 0 0,-1 1 0 0 0,1-1-1 0 0,1 1 1 0 0,0-1 0 0 0,6-21-1 0 0,20-57 159 0 0,-25 85-194 0 0,57-165 102 0 0,119-236 0 0 0,7 44-112 0 0,130-161 0 0 0,-298 497 15 0 0,-1-1 0 0 0,-1-1 0 0 0,-1 0 0 0 0,14-42 0 0 0,-27 67 2 0 0,-1 2-16 0 0,0 1 1 0 0,1-1 0 0 0,-1 0 0 0 0,0 0 0 0 0,0 0 0 0 0,1 1 0 0 0,-1-1 0 0 0,0 0 0 0 0,0 0 0 0 0,0 0 0 0 0,0 0 0 0 0,0 1 0 0 0,0-1 0 0 0,0 0-1 0 0,0 0 1 0 0,-1 0 0 0 0,1 0 0 0 0,0 0 0 0 0,-16 23-184 0 0,-21 57-156 0 0,35-74 250 0 0,-6 11 15 0 0,-21 49 42 0 0,13-27-49 0 0,-21 69 0 0 0,6 4 64 0 0,3 14 0 0 0,-1 15-64 0 0,5-23-12 0 0,15-73 16 0 0,-9 40 4 0 0,9-44 0 0 0,-14 57 2 0 0,-2 16 4 0 0,1-5 13 0 0,2-3 42 0 0,1 3 11 0 0,3-6 11 0 0,12-61 42 0 0,-9 76 22 0 0,15-111-58 0 0,-1 0 0 0 0,0 0 0 0 0,1 0 0 0 0,0 1 0 0 0,1-1 0 0 0,-1 0 0 0 0,1 0 0 0 0,1 0 0 0 0,2 10 1 0 0,-2-15 3 0 0,-1-5 7 0 0,0-5 5 0 0,-4-85 25 0 0,-27-169-1 0 0,-42-91 150 0 0,13 78-115 0 0,50 231-74 0 0,-23-161 204 0 0,29 180-195 0 0,2-1 0 0 0,1 1 0 0 0,1 0 0 0 0,2 0 0 0 0,10-48 0 0 0,-12 70-27 0 0,0 0 0 0 0,0 0 0 0 0,0-1 0 0 0,1 2 0 0 0,0-1 0 0 0,0 0 0 0 0,0 0 0 0 0,0 0 0 0 0,4-4 0 0 0,-6 8 0 0 0,1 0 0 0 0,-1 0 0 0 0,0 0 0 0 0,0 0 0 0 0,0-1 0 0 0,0 1 0 0 0,0 0 0 0 0,1 0 0 0 0,-1 0 0 0 0,0 0 0 0 0,0 0 0 0 0,0 0 0 0 0,0 0 0 0 0,1-1 0 0 0,-1 1 0 0 0,0 0 0 0 0,0 0 0 0 0,0 0 0 0 0,1 0 0 0 0,-1 0 0 0 0,0 0 0 0 0,0 0 0 0 0,0 0 0 0 0,1 0 0 0 0,-1 0 0 0 0,0 0 0 0 0,0 0 0 0 0,0 0 0 0 0,1 0 0 0 0,-1 1 0 0 0,0-1 0 0 0,0 0 0 0 0,0 0 0 0 0,1 0 0 0 0,-1 0 0 0 0,4 8 0 0 0,1 10 0 0 0,-2 18-84 0 0,-2-14 27 0 0,0 73 34 0 0,-2 23-25 0 0,-6 9 36 0 0,-2 0 12 0 0,-2-6 0 0 0,1-15 0 0 0,-1 4 0 0 0,1 5 0 0 0,2 0 0 0 0,1-10-14 0 0,3-67-56 0 0,-7 42 13 0 0,11-77 56 0 0,-22 101-9 0 0,52-158 166 0 0,-17 28-75 0 0,17-29 26 0 0,29-81 0 0 0,-7-25-62 0 0,35-188 0 0 0,-9-174 46 0 0,-70 386 39 0 0,-8 121-91 0 0,-2 0-1 0 0,1-1 1 0 0,-2 1-1 0 0,0 0 1 0 0,-1 0 0 0 0,-8-21-1 0 0,9 31-25 0 0,0 0-1 0 0,0 0 1 0 0,-1 1-1 0 0,0-1 0 0 0,0 1 1 0 0,0 0-1 0 0,-1 0 1 0 0,0 0-1 0 0,0 0 1 0 0,0 1-1 0 0,0 0 1 0 0,-1 0-1 0 0,0 1 1 0 0,1-1-1 0 0,-1 1 0 0 0,-1 0 1 0 0,-9-3-1 0 0,-5 0 2 0 0,1 1-1 0 0,-1 1 1 0 0,0 0 0 0 0,-31 0-1 0 0,-16 1-96 0 0,-95 10 1 0 0,-67 20-211 0 0,118-13 163 0 0,-403 59-210 0 0,133-17 168 0 0,-182 39 140 0 0,11 21 0 0 0,-508 159 32 0 0,915-227 0 0 0,115-36 0 0 0,2 1 0 0 0,-48 29 0 0 0,75-41 0 0 0,0 0 0 0 0,0 0 0 0 0,1 1 1 0 0,-1-1-1 0 0,1 0 0 0 0,-1 1 0 0 0,1-1 0 0 0,-1 1 0 0 0,1 0 0 0 0,0-1 0 0 0,-2 4 0 0 0,3-5 0 0 0,0 0 0 0 0,0 1 0 0 0,0-1 0 0 0,0 0 0 0 0,0 1 0 0 0,0-1 0 0 0,0 0 0 0 0,0 1 0 0 0,0-1 0 0 0,0 0-1 0 0,0 1 1 0 0,0-1 0 0 0,0 0 0 0 0,0 1 0 0 0,0-1 0 0 0,0 0 0 0 0,0 1 0 0 0,0-1 0 0 0,0 0 0 0 0,1 1 0 0 0,-1-1 0 0 0,0 0-1 0 0,0 1 1 0 0,1-1 0 0 0,0 1-1 0 0,0 0 0 0 0,-1-1 0 0 0,1 1 0 0 0,0-1 0 0 0,0 1 0 0 0,0-1 0 0 0,0 1 0 0 0,0-1 0 0 0,0 1 0 0 0,1-1 0 0 0,1 0 0 0 0,11 2-38 0 0,0-1-1 0 0,1-1 1 0 0,-1 0 0 0 0,21-3-1 0 0,-14 1 10 0 0,348-62 12 0 0,-268 43 38 0 0,773-174 381 0 0,-136 29-284 0 0,-367 84-99 0 0,181-38 39 0 0,-9 3 105 0 0,-315 67-17 0 0,-218 48-127 0 0,-7 2-9 0 0,0-1 0 0 0,0 0 0 0 0,0 0 1 0 0,0 0-1 0 0,0 0 0 0 0,4-2 0 0 0,-10 2 14 0 0,-1 0 0 0 0,0 0 0 0 0,1 0 0 0 0,-1 1-1 0 0,0-1 1 0 0,-6 1 0 0 0,-290 23-262 0 0,184-10 32 0 0,-260 16-258 0 0,28-2 232 0 0,-379 36 47 0 0,229-26 100 0 0,194-16 44 0 0,-179 4-35 0 0,107-7 36 0 0,347-16 47 0 0,-84 3 100 0 0,92-5-76 0 0,1-1 0 0 0,0-1 0 0 0,-28-7 0 0 0,47 9-24 0 0,1 0 0 0 0,-1 0-1 0 0,0 0 1 0 0,1 0 0 0 0,-1 0-1 0 0,1-1 1 0 0,-1 1 0 0 0,1 0-1 0 0,-1 0 1 0 0,1-1 0 0 0,0 1-1 0 0,-1 0 1 0 0,1 0 0 0 0,-1-1-1 0 0,1 1 1 0 0,-1 0 0 0 0,1-1-1 0 0,0 1 1 0 0,-1-1 0 0 0,1 1-1 0 0,-1-1 1 0 0,1 0 0 0 0,0 1 0 0 0,0-1 0 0 0,0 1 0 0 0,0 0 0 0 0,1-1 0 0 0,-1 1 0 0 0,0 0 0 0 0,0-1 0 0 0,0 1 0 0 0,0-1 0 0 0,0 1 0 0 0,1 0 0 0 0,-1-1 0 0 0,0 1 0 0 0,0 0 0 0 0,1 0 0 0 0,-1-1 0 0 0,0 1 0 0 0,1 0 0 0 0,-1-1 0 0 0,1 1 0 0 0,22-13 171 0 0,134-33 318 0 0,-105 33-376 0 0,541-102 341 0 0,-380 80-413 0 0,966-163 78 0 0,117 22-125 0 0,-751 136 0 0 0,-496 37 0 0 0,92 6 0 0 0,-124 1-1 0 0,-17-3 1 0 0,0-1 1 0 0,0 0-1 0 0,1 0 0 0 0,-1 0 0 0 0,0 0 0 0 0,0 1 0 0 0,1-1 0 0 0,-1 0 0 0 0,0 0 0 0 0,0 1 0 0 0,1-1 0 0 0,-1 0 0 0 0,0 0 0 0 0,0 1 0 0 0,0-1 1 0 0,0 0-1 0 0,0 0 0 0 0,1 1 0 0 0,-1-1 0 0 0,0 0 0 0 0,0 1 0 0 0,0-1 0 0 0,0 0 0 0 0,0 1 0 0 0,0-1 0 0 0,0 1 0 0 0,-1 0-1 0 0,0 1 0 0 0,0-1 1 0 0,0 0-1 0 0,1 1 0 0 0,-2-1 0 0 0,1 0 0 0 0,0 0 0 0 0,0 0 0 0 0,0 0 0 0 0,-1 0 0 0 0,1 0 0 0 0,0 0 0 0 0,-1 0 0 0 0,1 0 0 0 0,-1-1 0 0 0,-1 2 1 0 0,-37 15-186 0 0,-2-2 1 0 0,-79 18-1 0 0,79-22 101 0 0,-505 116-475 0 0,-8-15 354 0 0,333-68 139 0 0,-234 42-29 0 0,76-14 47 0 0,132-26 2 0 0,-194 41 30 0 0,376-73 5 0 0,-345 79-45 0 0,6 17 208 0 0,377-102-119 0 0,11-3 7 0 0,0 0-1 0 0,0 1 0 0 0,1 1 1 0 0,-21 11-1 0 0,37-18-33 0 0,-1 1 0 0 0,0-1 0 0 0,1 0-1 0 0,-1 1 1 0 0,0-1 0 0 0,1 0 0 0 0,-1 1 0 0 0,1-1-1 0 0,-1 1 1 0 0,1-1 0 0 0,-1 1 0 0 0,1-1 0 0 0,0 1 0 0 0,-1-1-1 0 0,1 1 1 0 0,-1 0 0 0 0,1-1 0 0 0,0 1 0 0 0,0-1-1 0 0,-1 1 1 0 0,1 0 0 0 0,0-1 0 0 0,0 2 0 0 0,0-2-1 0 0,0 1 0 0 0,0-1 1 0 0,1 1-1 0 0,-1-1 0 0 0,0 1 1 0 0,1-1-1 0 0,-1 1 0 0 0,1-1 1 0 0,-1 1-1 0 0,1-1 0 0 0,-1 0 1 0 0,0 1-1 0 0,1-1 0 0 0,0 0 1 0 0,-1 1-1 0 0,1-1 0 0 0,-1 0 1 0 0,1 0-1 0 0,-1 0 1 0 0,2 1-1 0 0,5 1 24 0 0,0-1 1 0 0,0 0-1 0 0,8 1 0 0 0,40 1 99 0 0,70-6 0 0 0,56-14 97 0 0,-156 14-190 0 0,529-66 302 0 0,-217 25-309 0 0,773-90 26 0 0,-161 42-53 0 0,-790 81 0 0 0,271 17 0 0 0,-418-5 0 0 0,25 2 0 0 0,-36-2 0 0 0,1-1 0 0 0,0 0 0 0 0,-1 1 0 0 0,1-1 0 0 0,-1 1 0 0 0,1-1 0 0 0,-1 1 0 0 0,1 0 0 0 0,-1 0 0 0 0,0-1 0 0 0,1 1 0 0 0,-1 0 0 0 0,0 0 0 0 0,1 0 0 0 0,-1 1 0 0 0,0-1 0 0 0,1 1 0 0 0,-2-1 0 0 0,1 0 0 0 0,-1 0 0 0 0,0 0 0 0 0,0-1 0 0 0,0 1 0 0 0,0 0 0 0 0,0 0 0 0 0,0 0 0 0 0,0 0 0 0 0,0-1 0 0 0,0 1 0 0 0,0 0 0 0 0,0 0 0 0 0,-1 0 0 0 0,1-1 0 0 0,0 1 0 0 0,-1 0 0 0 0,1 0 0 0 0,0-1 0 0 0,-1 1 0 0 0,1 0 0 0 0,-1-1 0 0 0,1 1 0 0 0,-1 0 0 0 0,0 0 0 0 0,-19 17 0 0 0,7-10-30 0 0,0 0-1 0 0,-1-1 1 0 0,0 0 0 0 0,-18 6-1 0 0,-65 16-161 0 0,62-19 144 0 0,-748 190-483 0 0,575-149 432 0 0,-831 177-315 0 0,114-28 274 0 0,857-184 141 0 0,-351 86-3 0 0,7 21 17 0 0,409-121-11 0 0,-21 5 39 0 0,0 2-1 0 0,0 1 1 0 0,-35 21-1 0 0,59-31-36 0 0,-1 1 0 0 0,0-1 0 0 0,0 0 0 0 0,1 1-1 0 0,-1-1 1 0 0,0 1 0 0 0,1-1 0 0 0,-1 1 0 0 0,1-1 0 0 0,-1 1 0 0 0,0 0-1 0 0,1-1 1 0 0,0 1 0 0 0,-1 0 0 0 0,1-1 0 0 0,-1 1 0 0 0,1 0-1 0 0,0-1 1 0 0,-1 1 0 0 0,1 1 0 0 0,0-1-2 0 0,0-1 0 0 0,0 1 1 0 0,1-1-1 0 0,-1 1 0 0 0,0-1 0 0 0,1 1 0 0 0,-1-1 1 0 0,0 0-1 0 0,1 1 0 0 0,-1-1 0 0 0,0 0 0 0 0,1 1 1 0 0,-1-1-1 0 0,1 0 0 0 0,-1 1 0 0 0,1-1 0 0 0,-1 0 1 0 0,1 0-1 0 0,-1 0 0 0 0,1 1 0 0 0,-1-1 0 0 0,1 0 1 0 0,0 0-1 0 0,5 1 27 0 0,1 1 0 0 0,0-2 0 0 0,11 1 0 0 0,162-14 254 0 0,2-14-7 0 0,-137 19-193 0 0,965-165 802 0 0,-853 145-822 0 0,46-6-1 0 0,1190-168 171 0 0,-1246 184-202 0 0,458-40 105 0 0,-316 40-64 0 0,-277 18-74 0 0,1 0 0 0 0,21 2 0 0 0,-25 1 0 0 0,-9 2 0 0 0,-13 4 0 0 0,-6 0-39 0 0,0-1-1 0 0,0-2 1 0 0,-31 8 0 0 0,28-9-7 0 0,-290 58-408 0 0,160-36 263 0 0,-846 151-694 0 0,649-122 732 0 0,-619 106-135 0 0,711-115 228 0 0,-931 176-106 0 0,1148-215 165 0 0,-19 3 126 0 0,-90 30-1 0 0,130-32-23 0 0,17-5-23 0 0,9-2 9 0 0,82-3 162 0 0,-57 0-196 0 0,459-49 631 0 0,-313 28-504 0 0,988-130 217 0 0,-142 16-354 0 0,0 30-43 0 0,-469 81 0 0 0,-528 25 0 0 0,38 5 0 0 0,-63-4 0 0 0,0-1 0 0 0,0 0 0 0 0,-1 1 0 0 0,1-1 0 0 0,0 1 0 0 0,-1-1 0 0 0,1 1 0 0 0,0 0 0 0 0,-1 0 0 0 0,1 0 0 0 0,2 1 0 0 0,-4-2 0 0 0,0 1 0 0 0,0-1 0 0 0,0 0 0 0 0,1 0 0 0 0,-1 1 0 0 0,0-1 0 0 0,0 0 0 0 0,0 0 0 0 0,0 1 0 0 0,0-1 0 0 0,0 0 0 0 0,0 0 0 0 0,0 1 0 0 0,0-1 0 0 0,0 0 0 0 0,0 1 0 0 0,0-1 0 0 0,0 0 0 0 0,0 0 0 0 0,0 1 0 0 0,0-1 0 0 0,0 0 0 0 0,0 1 0 0 0,0-1 0 0 0,0 0 0 0 0,0 0 0 0 0,-1 1 0 0 0,-10 9 0 0 0,-3-3-15 0 0,0 0-1 0 0,0-1 1 0 0,-27 7 0 0 0,34-11 10 0 0,-437 103-699 0 0,409-98 666 0 0,-1059 193-591 0 0,608-116 482 0 0,-249 39 3 0 0,40 8 86 0 0,533-98 52 0 0,-900 196 6 0 0,1039-224 1 0 0,-9 2 18 0 0,0 1-1 0 0,1 2 1 0 0,0 1-1 0 0,-30 15 1 0 0,39-11 62 0 0,21-15-78 0 0,1 1 1 0 0,0-1-1 0 0,0 0 0 0 0,-1 0 1 0 0,1 0-1 0 0,0 1 0 0 0,0-1 1 0 0,0 0-1 0 0,-1 0 0 0 0,1 1 1 0 0,0-1-1 0 0,0 0 1 0 0,0 1-1 0 0,0-1 0 0 0,0 0 1 0 0,-1 1-1 0 0,1-1 0 0 0,0 0 1 0 0,0 1-1 0 0,0-1 0 0 0,0 0 1 0 0,0 1-1 0 0,0-1 0 0 0,0 0 1 0 0,0 0-1 0 0,0 1 1 0 0,0-1-1 0 0,0 0 0 0 0,1 1 1 0 0,-1-1-1 0 0,0 0 0 0 0,0 1 1 0 0,0-1-1 0 0,0 0 0 0 0,0 1 1 0 0,1-1-1 0 0,-1 0 1 0 0,0 0-1 0 0,0 1 0 0 0,0-1 1 0 0,1 0-1 0 0,-1 0 0 0 0,0 0 1 0 0,0 1-1 0 0,1-1 0 0 0,-1 0 1 0 0,0 0-1 0 0,1 0 0 0 0,-1 0 1 0 0,0 1-1 0 0,0-1 1 0 0,1 0-1 0 0,-1 0 0 0 0,0 0 1 0 0,1 0-1 0 0,-1 0 0 0 0,0 0 1 0 0,1 0-1 0 0,-1 0 0 0 0,1 0 1 0 0,26 4 142 0 0,-22-4-120 0 0,48 2 178 0 0,0-2 0 0 0,99-13 0 0 0,-94 7-110 0 0,540-65 443 0 0,-293 33-452 0 0,106-12-27 0 0,857-100 20 0 0,-574 79-78 0 0,-440 47-2 0 0,337-23 68 0 0,-481 41-66 0 0,391-10 0 0 0,-492 16 0 0 0,1 0 0 0 0,0 0 0 0 0,1 1 0 0 0,-1 0 0 0 0,19 5 0 0 0,-28-6 0 0 0,-1 0 0 0 0,1 0 0 0 0,0 1 0 0 0,-1-1 0 0 0,1 0 0 0 0,0 1 0 0 0,-1-1 0 0 0,1 0 0 0 0,0 1 0 0 0,-1-1 0 0 0,1 0 0 0 0,-1 1 0 0 0,1-1 0 0 0,-1 1 0 0 0,1 0 0 0 0,-1-1 0 0 0,1 1 0 0 0,0 0 0 0 0,-1 0 0 0 0,0-1 0 0 0,0 1 0 0 0,0-1 0 0 0,0 1 0 0 0,0-1 0 0 0,0 0 0 0 0,0 1 0 0 0,0-1 0 0 0,0 1 0 0 0,-1-1 0 0 0,1 1 0 0 0,0-1 0 0 0,0 0 0 0 0,0 1 0 0 0,0-1 1 0 0,-1 1-1 0 0,1-1 0 0 0,0 0 0 0 0,0 1 0 0 0,-1-1 0 0 0,1 0 0 0 0,-1 1 0 0 0,-1 1-2 0 0,-1 1 0 0 0,0-1 0 0 0,0 0 1 0 0,0 0-1 0 0,0-1 0 0 0,-6 4 0 0 0,-85 25-129 0 0,71-23 105 0 0,-300 74-248 0 0,-10-12 73 0 0,196-41 133 0 0,-939 186-395 0 0,-7-22 6 0 0,104-20 225 0 0,561-93 199 0 0,-477 103-14 0 0,847-171 54 0 0,-214 58 112 0 0,241-60-93 0 0,21-9-22 0 0,-1 0 0 0 0,1 0-1 0 0,0 0 1 0 0,0 0 0 0 0,-1 0-1 0 0,1 0 1 0 0,0 1 0 0 0,0-1-1 0 0,-1 0 1 0 0,1 0 0 0 0,0 0-1 0 0,0 0 1 0 0,0 0 0 0 0,-1 1 0 0 0,1-1-1 0 0,0 0 1 0 0,0 0 0 0 0,0 0-1 0 0,0 1 1 0 0,-1-1 0 0 0,1 0-1 0 0,0 0 1 0 0,0 1 0 0 0,0-1-1 0 0,0 0 1 0 0,0 0 0 0 0,0 1-1 0 0,0-1 1 0 0,0 0 0 0 0,0 0 0 0 0,0 1-1 0 0,7 1 87 0 0,18-2 20 0 0,-25 0-108 0 0,361-47 628 0 0,-277 33-532 0 0,1757-269 382 0 0,-1450 230-478 0 0,611-74 60 0 0,-906 117-58 0 0,1006-93 45 0 0,-960 94-37 0 0,98-10-13 0 0,-238 19 1 0 0,11-1 0 0 0,1 0 0 0 0,15 1 0 0 0,-40 4 0 0 0,-13 2 0 0 0,-210 23-66 0 0,143-20 32 0 0,-873 86-674 0 0,462-51 460 0 0,-57 7 16 0 0,165-10 84 0 0,-1808 173-40 0 0,1993-195 187 0 0,-153 10 75 0 0,3-18 216 0 0,327-11-227 0 0,12 1 5 0 0,1-1 0 0 0,0-1 0 0 0,-1-1 1 0 0,1-1-1 0 0,-19-5 0 0 0,36 8-57 0 0,1-1 0 0 0,-1 1 1 0 0,1-1-1 0 0,-1 1 0 0 0,1-1 1 0 0,0 0-1 0 0,-1 1 0 0 0,1-1 0 0 0,0 0 1 0 0,-1 0-1 0 0,1 0 0 0 0,0 0 0 0 0,0 0 1 0 0,0 0-1 0 0,-1-2 0 0 0,1 2-4 0 0,1 0 0 0 0,0 1-1 0 0,0-1 1 0 0,0 0 0 0 0,0 0-1 0 0,0 0 1 0 0,0 0 0 0 0,0 1-1 0 0,0-1 1 0 0,0 0-1 0 0,0 0 1 0 0,0 0 0 0 0,1 1-1 0 0,-1-1 1 0 0,0 0 0 0 0,0 0-1 0 0,1 0 1 0 0,-1 1 0 0 0,1-1-1 0 0,-1 0 1 0 0,1 1 0 0 0,-1-1-1 0 0,1 0 1 0 0,-1 1 0 0 0,1-1-1 0 0,-1 1 1 0 0,1-1 0 0 0,1 0-1 0 0,7-6 36 0 0,1 0 1 0 0,0 0-1 0 0,0 1 0 0 0,1 1 0 0 0,0-1 1 0 0,-1 2-1 0 0,18-5 0 0 0,-12 3 4 0 0,450-125 345 0 0,-456 129-386 0 0,719-152 9 0 0,-506 109-16 0 0,1267-250 2 0 0,-611 131 0 0 0,-784 147 1 0 0,228-29-13 0 0,-338 51-22 0 0,-18 3 15 0 0,-1882 327-991 0 0,765-175 916 0 0,654-122 94 0 0,481-37 0 0 0,-16 2 0 0 0,0-2 0 0 0,1-2 0 0 0,-1 0 0 0 0,-33-7 0 0 0,59 7 0 0 0,0-1 0 0 0,0 1 0 0 0,0-1 0 0 0,0 0 0 0 0,1 0 0 0 0,-1 0 0 0 0,-7-5 0 0 0,10 6 0 0 0,1 0 0 0 0,0 0 0 0 0,0 0 0 0 0,0 0 0 0 0,0 0 0 0 0,0 0 0 0 0,0 0 0 0 0,1 0 0 0 0,-1 0 0 0 0,0-1 0 0 0,0 1 0 0 0,1 0 0 0 0,-1 0 0 0 0,1-1 0 0 0,-1 1 0 0 0,1 0 0 0 0,0-1 0 0 0,-1 1 0 0 0,1-1 0 0 0,0 1 0 0 0,0 0 0 0 0,0-1 0 0 0,0 1 0 0 0,0-1 0 0 0,0 1 0 0 0,0-1 0 0 0,1 1 0 0 0,-1 0 0 0 0,0-1 0 0 0,1 1 0 0 0,0 0 0 0 0,0-2 0 0 0,2-4 13 0 0,1 1-1 0 0,0 0 1 0 0,0 1-1 0 0,0-1 1 0 0,1 1 0 0 0,10-10-1 0 0,37-27 136 0 0,-42 35-129 0 0,68-47 143 0 0,2 4 0 0 0,114-53 0 0 0,187-60 9 0 0,266-70-171 0 0,-161 63 0 0 0,295-124 0 0 0,-707 267 2 0 0,379-146-11 0 0,-14-18-81 0 0,-356 149-12 0 0,103-69 1 0 0,-136 76 51 0 0,-2-2 1 0 0,-1-2-1 0 0,44-49 1 0 0,-67 62 32 0 0,-2-2 1 0 0,-1-1-1 0 0,-2-1 1 0 0,23-44 0 0 0,-11 9 81 0 0,25-79 0 0 0,-33 71-49 0 0,-3-2 1 0 0,-4 0 0 0 0,11-109-1 0 0,-25 150-42 0 0,-1-1-1 0 0,-4-37 1 0 0,-14-68-141 0 0,7 73 77 0 0,0-81 0 0 0,10 131 81 0 0,1 1 1 0 0,0-1 0 0 0,2 0-1 0 0,0 1 1 0 0,0 0 0 0 0,9-23 0 0 0,-7 28 8 0 0,0-1 0 0 0,1 1 1 0 0,0 0-1 0 0,1 1 1 0 0,0 0-1 0 0,0 0 1 0 0,1 0-1 0 0,0 1 1 0 0,13-11-1 0 0,1 2 0 0 0,0 2 0 0 0,2 0-1 0 0,-1 2 1 0 0,40-18 0 0 0,106-33-63 0 0,-138 55 63 0 0,0 1 0 0 0,1 1 0 0 0,0 2 0 0 0,0 1 0 0 0,1 1 0 0 0,51 2 0 0 0,-66 4 0 0 0,-1 0 0 0 0,0 2 0 0 0,1 0 0 0 0,-1 1 0 0 0,28 12 0 0 0,79 46 0 0 0,-63-30 0 0 0,8 1-37 0 0,140 47 0 0 0,-196-77 11 0 0,-5-2 15 0 0,0 0 1 0 0,0 1 0 0 0,-1 0 0 0 0,1 0 0 0 0,-1 1 0 0 0,1 0-1 0 0,-1 0 1 0 0,8 7 0 0 0,-14-10 5 0 0,0-1-1 0 0,-1 1 0 0 0,1 0 1 0 0,-1-1-1 0 0,1 1 0 0 0,-1 0 1 0 0,1-1-1 0 0,-1 1 0 0 0,0 0 1 0 0,1 0-1 0 0,-1-1 0 0 0,0 1 1 0 0,1 0-1 0 0,-1 0 0 0 0,0-1 1 0 0,0 1-1 0 0,0 0 0 0 0,0 0 1 0 0,0 0-1 0 0,0-1 0 0 0,0 1 1 0 0,0 0-1 0 0,0 0 0 0 0,0 1 1 0 0,-1-1-2 0 0,0 1 0 0 0,1-1 0 0 0,-1 1 0 0 0,0-1 0 0 0,0 1 0 0 0,0-1 1 0 0,0 0-1 0 0,0 1 0 0 0,-1-1 0 0 0,1 0 0 0 0,-2 1 0 0 0,-4 4-20 0 0,0-1 0 0 0,-1-1-1 0 0,-12 6 1 0 0,18-9 16 0 0,-206 87-136 0 0,142-61 110 0 0,-256 96 18 0 0,7-2-15 0 0,2-2 105 0 0,219-87-153 0 0,-133 25 0 0 0,214-57 38 0 0,13 0 43 0 0,0 0-1 0 0,0 0 1 0 0,0 0-1 0 0,-1 0 1 0 0,1 0-1 0 0,0 0 1 0 0,0 0-1 0 0,0 0 1 0 0,0 0-1 0 0,0 0 1 0 0,0 0-1 0 0,0 0 1 0 0,0 0-1 0 0,-1 0 1 0 0,1 0-1 0 0,0-1 1 0 0,0 1-1 0 0,0 0 1 0 0,0 0-1 0 0,0 0 1 0 0,0 0-1 0 0,0 0 1 0 0,0 0-1 0 0,0 0 1 0 0,0 0-1 0 0,0-1 0 0 0,0 1 1 0 0,0 0-1 0 0,0 0 1 0 0,0 0-1 0 0,0 0 1 0 0,0 0-1 0 0,0 0 1 0 0,0 0-1 0 0,0-1 1 0 0,0 1-1 0 0,0 0 1 0 0,0 0-1 0 0,0 0 1 0 0,0 0-1 0 0,0 0 1 0 0,0 0-1 0 0,0 0 1 0 0,0 0-1 0 0,0-1 1 0 0,1 0-8 0 0,1-1-1 0 0,-1 1 1 0 0,0 0 0 0 0,1-1 0 0 0,-1 1-1 0 0,1 0 1 0 0,-1 0 0 0 0,1 0-1 0 0,2-1 1 0 0,17-8-9 0 0,1 0-1 0 0,42-10 1 0 0,-32 10 9 0 0,214-59-8 0 0,22-7-19 0 0,-230 64 31 0 0,369-127-1 0 0,-307 97 35 0 0,-87 36-16 0 0,0-1 1 0 0,-1-1-1 0 0,0 0 0 0 0,0-1 0 0 0,13-13 0 0 0,-24 22-8 0 0,-1 0 0 0 0,0 0-1 0 0,0 0 1 0 0,0 0 0 0 0,0 0-1 0 0,0 0 1 0 0,1 0 0 0 0,-1-1-1 0 0,0 1 1 0 0,0 0 0 0 0,0 0-1 0 0,0 0 1 0 0,0 0 0 0 0,0 0-1 0 0,0 0 1 0 0,1 0 0 0 0,-1-1-1 0 0,0 1 1 0 0,0 0 0 0 0,0 0-1 0 0,0 0 1 0 0,0 0 0 0 0,0-1-1 0 0,0 1 1 0 0,0 0 0 0 0,0 0-1 0 0,0 0 1 0 0,0 0 0 0 0,0 0-1 0 0,0-1 1 0 0,0 1 0 0 0,0 0-1 0 0,0 0 1 0 0,0 0 0 0 0,0 0-1 0 0,0-1 1 0 0,0 1 0 0 0,0 0-1 0 0,0 0 1 0 0,-1 0 0 0 0,-6 0 138 0 0,-17 5 39 0 0,20-4-151 0 0,-691 214-27 0 0,503-153-77 0 0,-387 167-8 0 0,19 44 92 0 0,204-96-16 0 0,-117 73 59 0 0,-52 92 108 0 0,454-290-132 0 0,-346 251 140 0 0,16 19 77 0 0,-39 51-55 0 0,127-109-151 0 0,-218 146-94 0 0,355-293-2 0 0,-253 168-125 0 0,186-113 116 0 0,235-166 64 0 0,3-3 0 0 0,0 1 0 0 0,1-1 0 0 0,0 1 0 0 0,0 0 0 0 0,0 0 0 0 0,0 0 0 0 0,0 0 0 0 0,-5 10 0 0 0,9-14 0 0 0,0 0 0 0 0,0 0 0 0 0,0 0 0 0 0,0 0 0 0 0,0 0 0 0 0,0 1 0 0 0,0-1 0 0 0,0 0 0 0 0,0 0 0 0 0,0 0 0 0 0,0 0 0 0 0,0 0 0 0 0,0 0 0 0 0,1 1 0 0 0,-1-1 0 0 0,0 0 0 0 0,0 0 0 0 0,0 0 0 0 0,0 0 0 0 0,0 0 0 0 0,0 0 0 0 0,0 0 0 0 0,0 0 0 0 0,0 0 0 0 0,0 1 0 0 0,0-1 0 0 0,1 0 0 0 0,-1 0 0 0 0,0 0 0 0 0,0 0 0 0 0,0 0 0 0 0,0 0 0 0 0,0 0 0 0 0,0 0 0 0 0,0 0 0 0 0,1 0 0 0 0,-1 0 0 0 0,0 0 0 0 0,0 0 0 0 0,0 0 0 0 0,0 0 0 0 0,0 0 0 0 0,0 0 0 0 0,0 0 0 0 0,1 0 0 0 0,-1 0 0 0 0,0 0 0 0 0,0 0 0 0 0,0 0 0 0 0,0 0 0 0 0,0 0 0 0 0,0 0 0 0 0,0 0 0 0 0,1-1 0 0 0,10-1 0 0 0,-9 1 0 0 0,27-8 0 0 0,-1-1 0 0 0,0-2 0 0 0,35-20 0 0 0,-9 5 0 0 0,479-215 64 0 0,-522 238-64 0 0,592-265 0 0 0,-241 118 0 0 0,-116 51 0 0 0,-233 94 0 0 0,-4 3 0 0 0,-1-1 0 0 0,16-9 0 0 0,-18 7 0 0 0,-8 1 1 0 0,-13 1-15 0 0,-9 2-70 0 0,0 1 0 0 0,1 0 0 0 0,-47 7 0 0 0,-74 20-236 0 0,100-17 213 0 0,-476 112-476 0 0,243-53 452 0 0,-489 133 364 0 0,455-101 38 0 0,9 22 234 0 0,295-118-491 0 0,-82 41 149 0 0,80-39-133 0 0,-1 0-1 0 0,1 1 1 0 0,0 0 0 0 0,1 0 0 0 0,0 1-1 0 0,-10 11 1 0 0,17-18-27 0 0,0 0-1 0 0,0 0 1 0 0,0 0-1 0 0,0 1 1 0 0,0-1-1 0 0,0 0 1 0 0,1 0-1 0 0,-1 1 1 0 0,0-1-1 0 0,1 0 1 0 0,-1 1 0 0 0,1-1-1 0 0,-1 0 1 0 0,1 1-1 0 0,0-1 1 0 0,0 1-1 0 0,0-1 1 0 0,0 1-1 0 0,0-1 1 0 0,0 1-1 0 0,0-1 1 0 0,0 0-1 0 0,0 1 1 0 0,1-1-1 0 0,-1 1 1 0 0,0-1-1 0 0,1 0 1 0 0,0 1 0 0 0,-1-1-1 0 0,1 0 1 0 0,0 1-1 0 0,-1-1 1 0 0,1 0-1 0 0,0 0 1 0 0,0 0-1 0 0,0 0 1 0 0,0 0-1 0 0,0 0 1 0 0,0 0-1 0 0,1 0 1 0 0,0 1-1 0 0,5 2 4 0 0,-1-1 0 0 0,0 0 0 0 0,1 0-1 0 0,0-1 1 0 0,-1 1 0 0 0,1-1-1 0 0,9 1 1 0 0,28 3-19 0 0,0-1 0 0 0,83-2 0 0 0,91-19-28 0 0,-212 16 41 0 0,555-70 0 0 0,0-17 0 0 0,-30 4 0 0 0,303-31 0 0 0,-519 73 0 0 0,68-9 0 0 0,71 8 0 0 0,-317 30 0 0 0,3 2 0 0 0,0 5 0 0 0,188 18 0 0 0,-315-12 0 0 0,0 1 0 0 0,22 6 0 0 0,-25-2 5 0 0,-10-6-5 0 0,0 0 0 0 0,0 0 0 0 0,1 0 0 0 0,-1 1 1 0 0,0-1-1 0 0,0 0 0 0 0,0 0 0 0 0,0 1 0 0 0,0-1 0 0 0,0 0 1 0 0,0 0-1 0 0,0 1 0 0 0,0-1 0 0 0,0 0 0 0 0,0 0 0 0 0,0 0 0 0 0,0 1 1 0 0,0-1-1 0 0,0 0 0 0 0,0 0 0 0 0,0 1 0 0 0,0-1 0 0 0,0 0 1 0 0,-1 0-1 0 0,1 0 0 0 0,0 1 0 0 0,-15 11-45 0 0,-2-2-103 0 0,0-1 0 0 0,0-1 0 0 0,-32 10 0 0 0,-62 13-177 0 0,93-27 312 0 0,-1423 325-392 0 0,1137-263 372 0 0,-488 94-26 0 0,490-101 58 0 0,53-15 16 0 0,-58 11-48 0 0,211-33 299 0 0,-106 39 0 0 0,187-55-197 0 0,0-1 70 0 0,0 0 1 0 0,0 2-1 0 0,-25 14 0 0 0,39-21-136 0 0,1 0 0 0 0,0 0 0 0 0,0 0 0 0 0,0 0 0 0 0,-1 0 0 0 0,1 0 0 0 0,0 0 0 0 0,0 0 0 0 0,0 0-1 0 0,0 1 1 0 0,-1-1 0 0 0,1 0 0 0 0,0 0 0 0 0,0 0 0 0 0,0 0 0 0 0,0 0 0 0 0,-1 0 0 0 0,1 1 0 0 0,0-1 0 0 0,0 0 0 0 0,0 0 0 0 0,0 0 0 0 0,0 0-1 0 0,0 1 1 0 0,0-1 0 0 0,-1 0 0 0 0,1 0 0 0 0,0 0 0 0 0,0 1 0 0 0,0-1 0 0 0,0 0 0 0 0,0 0 0 0 0,0 0 0 0 0,0 1 0 0 0,0-1 0 0 0,0 0 0 0 0,0 0 0 0 0,0 0-1 0 0,0 1 1 0 0,0-1 0 0 0,0 0 0 0 0,0 0 0 0 0,0 0 0 0 0,1 1 0 0 0,-1-1 0 0 0,0 0 0 0 0,0 0 0 0 0,0 0 0 0 0,0 0 0 0 0,0 1 0 0 0,0-1 0 0 0,1 0 0 0 0,11 3 101 0 0,20-3-36 0 0,0-1-1 0 0,0-1 0 0 0,61-13 1 0 0,-47 7-36 0 0,2608-447 98 0 0,-1030 189-130 0 0,-1395 231 0 0 0,178-23 0 0 0,56 5 0 0 0,-437 51-12 0 0,-19 3-36 0 0,-10 3 35 0 0,-13 3-7 0 0,15-7 9 0 0,-31 11-140 0 0,0-1-1 0 0,-1-2 1 0 0,-33 4 0 0 0,20-4 64 0 0,-1914 367-903 0 0,1793-342 928 0 0,-557 103-151 0 0,-662 136-138 0 0,-224 120 547 0 0,1220-278 356 0 0,356-102-384 0 0,23-5-9 0 0,11-7-154 0 0,0 0-1 0 0,0 0 1 0 0,0 1-1 0 0,0-1 1 0 0,0 0-1 0 0,0 0 0 0 0,0 0 1 0 0,0 0-1 0 0,0 1 1 0 0,0-1-1 0 0,0 0 1 0 0,0 0-1 0 0,0 0 1 0 0,1 0-1 0 0,-1 1 1 0 0,0-1-1 0 0,0 0 1 0 0,0 0-1 0 0,0 0 1 0 0,0 0-1 0 0,0 0 1 0 0,1 0-1 0 0,-1 0 1 0 0,0 1-1 0 0,0-1 1 0 0,0 0-1 0 0,0 0 0 0 0,1 0 1 0 0,-1 0-1 0 0,0 0 1 0 0,0 0-1 0 0,0 0 1 0 0,0 0-1 0 0,1 0 1 0 0,-1 0-1 0 0,25 2 180 0 0,44-5 114 0 0,76-14 1 0 0,-56 5-152 0 0,66-6 31 0 0,425-59 167 0 0,-362 43-332 0 0,752-130-13 0 0,18-2 0 0 0,-560 96 0 0 0,546-84 0 0 0,-445 78 0 0 0,409-55 0 0 0,-496 66 67 0 0,-407 61 23 0 0,-65 16 126 0 0,-363 72-366 0 0,285-65 126 0 0,-775 149-344 0 0,550-98 231 0 0,43-7 70 0 0,-341 73 57 0 0,374-78-51 0 0,155-34 48 0 0,-55 11 14 0 0,138-33-1 0 0,19-2 0 0 0,0 0 0 0 0,0 0 0 0 0,0 0 0 0 0,0 0 0 0 0,0 0 0 0 0,0 0 0 0 0,0 0 0 0 0,0 0 0 0 0,0 0 0 0 0,0-1 0 0 0,0 1 0 0 0,0 0 0 0 0,0 0 0 0 0,0 0 0 0 0,0 0 0 0 0,0 0 0 0 0,0 0 0 0 0,0 0 0 0 0,0 0 0 0 0,0 0 0 0 0,0 0 0 0 0,0 0 0 0 0,0 0 0 0 0,0 0 0 0 0,0 0 0 0 0,0 0 0 0 0,0 0 0 0 0,0 0 0 0 0,0 0 0 0 0,0 0 0 0 0,0 0 0 0 0,0 0 0 0 0,0 0 0 0 0,0 0 0 0 0,0 0 0 0 0,8-3 0 0 0,15-2 0 0 0,293-55 2032 0 0,-131 22-1948 0 0,850-146-1504 0 0,-892 161 1420 0 0,728-115 0 0 0,-9 4 0 0 0,-234 35 0 0 0,-330 57 0 0 0,-269 36 52 0 0,-27 5-15 0 0,-4 1-3 0 0,-16 4-5 0 0,-237 40 139 0 0,154-28-130 0 0,-750 112-181 0 0,518-84 75 0 0,34-4 4 0 0,-331 47-227 0 0,36 3 148 0 0,391-58 126 0 0,28-3 17 0 0,-165 25 0 0 0,-1-22 0 0 0,334-32 5 0 0,-52 1 324 0 0,52-2-254 0 0,1 1 0 0 0,-1-1 0 0 0,1 0 1 0 0,0-1-1 0 0,-1 1 0 0 0,-8-5 0 0 0,14 6-49 0 0,1-1 0 0 0,-1 1 0 0 0,1 0 0 0 0,-1 0 0 0 0,1 0 0 0 0,-1-1 0 0 0,1 1 0 0 0,-1 0 0 0 0,1-1 0 0 0,0 1 0 0 0,-1 0 0 0 0,1-1 0 0 0,0 1 0 0 0,-1-1 0 0 0,1 1 0 0 0,0 0 0 0 0,-1-1 0 0 0,1 1 0 0 0,0-1 0 0 0,0 1 0 0 0,0-1 0 0 0,-1 1 0 0 0,1-1 0 0 0,0 1 0 0 0,0-1 0 0 0,0 1 0 0 0,0-2 0 0 0,0 1-16 0 0,0 0 0 0 0,1 0 0 0 0,-1 0 0 0 0,0 0 0 0 0,1 0 0 0 0,-1 0 0 0 0,1 1 0 0 0,-1-1 0 0 0,1 0-1 0 0,0 0 1 0 0,-1 0 0 0 0,1 0 0 0 0,1 0 0 0 0,2-3-91 0 0,1 0 0 0 0,-1 1 1 0 0,1 0-1 0 0,6-4 0 0 0,40-15-176 0 0,1 2 0 0 0,93-23 0 0 0,-80 25 253 0 0,751-189 128 0 0,473-94-207 0 0,-327 75 30 0 0,-387 76 53 0 0,-564 147 0 0 0,0-1 0 0 0,21-10 0 0 0,-31 14 0 0 0,-1 0 1 0 0,0 0-1 0 0,1 0 0 0 0,-1 0 1 0 0,0-1-1 0 0,1 1 0 0 0,-1 0 0 0 0,0 0 1 0 0,1 0-1 0 0,-1-1 0 0 0,0 1 0 0 0,0 0 1 0 0,1 0-1 0 0,-1 0 0 0 0,0-1 0 0 0,0 1 1 0 0,1 0-1 0 0,-1-1 0 0 0,0 1 1 0 0,0 0-1 0 0,0 0 0 0 0,0-1 0 0 0,1 1 1 0 0,-1 0-1 0 0,0-1 0 0 0,0 1 0 0 0,0 0 1 0 0,0-1-1 0 0,0 1 0 0 0,0-1 1 0 0,0 1-1 0 0,0-1 0 0 0,0 1 2 0 0,-1-1 1 0 0,1 1-1 0 0,-1-1 0 0 0,0 1 1 0 0,1-1-1 0 0,-1 1 0 0 0,1 0 1 0 0,-1-1-1 0 0,1 1 1 0 0,-1 0-1 0 0,0-1 0 0 0,1 1 1 0 0,-1 0-1 0 0,-1 0 0 0 0,-27-5 37 0 0,1 4-17 0 0,1 2 0 0 0,-44 5 0 0 0,-55 17 16 0 0,43-7-40 0 0,-147 20-132 0 0,-104 19 55 0 0,-1374 346-53 0 0,1408-306 132 0 0,288-90 0 0 0,-22 8 0 0 0,32-12 0 0 0,0 0 0 0 0,0 0 0 0 0,0 0 0 0 0,1 0 0 0 0,-1 0 0 0 0,0 1 0 0 0,1-1 0 0 0,-1 1 0 0 0,1-1 0 0 0,-1 1 0 0 0,1-1 0 0 0,-2 5 0 0 0,2-6-1 0 0,1 0 0 0 0,0 1 0 0 0,0-1-1 0 0,0 1 1 0 0,0-1 0 0 0,0 1 0 0 0,0-1 0 0 0,0 1 0 0 0,0-1-1 0 0,0 1 1 0 0,0-1 0 0 0,0 1 0 0 0,0-1 0 0 0,0 1 0 0 0,0-1 0 0 0,0 1-1 0 0,1-1 1 0 0,-1 1 0 0 0,0-1 0 0 0,0 0 0 0 0,0 1 0 0 0,1-1-1 0 0,-1 1 1 0 0,0-1 0 0 0,1 0 0 0 0,-1 1 0 0 0,0-1 0 0 0,1 0-1 0 0,-1 1 1 0 0,0-1 0 0 0,1 0 0 0 0,-1 1 0 0 0,1-1 0 0 0,-1 0-1 0 0,1 0 1 0 0,-1 0 0 0 0,1 1 0 0 0,-1-1 0 0 0,1 0 0 0 0,21 5-17 0 0,-22-5 18 0 0,32 4-24 0 0,0-2-1 0 0,36-2 1 0 0,64-10-82 0 0,-81 5 93 0 0,1438-148 183 0 0,-1008 101-140 0 0,-175 23-30 0 0,-3 22 0 0 0,-288 7 0 0 0,-4 0 0 0 0,0 0 0 0 0,0 0 0 0 0,0 2 0 0 0,0-1 0 0 0,0 1 0 0 0,0 1 0 0 0,16 6 0 0 0,-26-9 0 0 0,0 0 0 0 0,0 1 0 0 0,0-1 0 0 0,0 0 0 0 0,0 1 0 0 0,0 0 0 0 0,-1-1 0 0 0,1 1 0 0 0,0-1 0 0 0,0 1 0 0 0,0 0 0 0 0,-1 0 0 0 0,1-1 0 0 0,0 1 0 0 0,-1 0 0 0 0,1 0 0 0 0,-1 0 0 0 0,1 0 0 0 0,-1 0 0 0 0,0 0 0 0 0,1 0 0 0 0,-1 0 0 0 0,0 0 0 0 0,1 1 0 0 0,-1 0 0 0 0,-1-1 0 0 0,1 1 0 0 0,0-1 0 0 0,-1 1 0 0 0,1-1 0 0 0,-1 1 0 0 0,1-1 0 0 0,-1 0 0 0 0,0 1 0 0 0,0-1 0 0 0,1 0 0 0 0,-1 0 0 0 0,0 1 0 0 0,-2 1 0 0 0,-4 4 0 0 0,-1-1 0 0 0,0 0 0 0 0,-17 11 0 0 0,-11 3-19 0 0,-1-2 0 0 0,-52 18 0 0 0,57-24-17 0 0,-266 90-142 0 0,-9-15 63 0 0,108-31 69 0 0,-1163 332-242 0 0,261-96 51 0 0,-367 97 42 0 0,755-157 217 0 0,598-190 70 0 0,-71 28 130 0 0,184-69-218 0 0,-16 6 43 0 0,1 0-1 0 0,0 1 1 0 0,-19 13 0 0 0,24-9 11 0 0,12-11-55 0 0,0-1 0 0 0,0 0 0 0 0,0 1 0 0 0,-1-1 0 0 0,1 0 1 0 0,0 1-1 0 0,0-1 0 0 0,0 1 0 0 0,0-1 0 0 0,0 0 0 0 0,0 1 0 0 0,0-1 0 0 0,0 0 0 0 0,0 1 0 0 0,0-1 0 0 0,0 1 0 0 0,0-1 0 0 0,0 0 0 0 0,0 1 0 0 0,0-1 0 0 0,1 0 0 0 0,-1 1 0 0 0,0 0 0 0 0,1 0 5 0 0,1 0-1 0 0,-1 0 0 0 0,0 0 0 0 0,1 0 1 0 0,-1 0-1 0 0,1 0 0 0 0,-1-1 0 0 0,1 1 0 0 0,-1 0 1 0 0,1-1-1 0 0,0 1 0 0 0,-1-1 0 0 0,1 0 1 0 0,3 1-1 0 0,16 1 32 0 0,1 0 0 0 0,-1-1 0 0 0,33-3 1 0 0,70-13 51 0 0,-69 8-62 0 0,827-119 175 0 0,601-138-204 0 0,-971 168 0 0 0,330-62 0 0 0,-325 68 0 0 0,-154 28 0 0 0,139-23 0 0 0,-491 83-3 0 0,104-20 70 0 0,-109 20-50 0 0,-8 2 5 0 0,-15 2 12 0 0,9-1-32 0 0,-163 19 36 0 0,-44 5-124 0 0,-571 92-420 0 0,320-47 225 0 0,-171 37 26 0 0,300-47 166 0 0,-491 84 5 0 0,-551 91-32 0 0,442-90 127 0 0,665-98 184 0 0,92-16 151 0 0,172-30-244 0 0,12-3-28 0 0,16-5-2 0 0,517-109 204 0 0,21 16-263 0 0,222-38-14 0 0,-44 10 1 0 0,596-98 0 0 0,-691 132 0 0 0,-309 47 0 0 0,135-12-1 0 0,-26 3 13 0 0,-425 54 30 0 0,-21 2 5 0 0,-30 4-19 0 0,-558 65-348 0 0,51-11 8 0 0,-795 72-264 0 0,-314 29 496 0 0,1227-139 96 0 0,424-20-15 0 0,-20 1 47 0 0,1-2-1 0 0,-28-3 1 0 0,46 4-42 0 0,-1 0 0 0 0,1 0 0 0 0,0 0 0 0 0,0-1 0 0 0,0 1 0 0 0,-1 0 0 0 0,1-1 0 0 0,0 1 0 0 0,0-1 0 0 0,0 0 0 0 0,0 1-1 0 0,0-1 1 0 0,0 0 0 0 0,-2-1 0 0 0,3 2-1 0 0,0-1 0 0 0,0 1 0 0 0,0 0 0 0 0,0-1 0 0 0,0 1 1 0 0,0-1-1 0 0,-1 1 0 0 0,1 0 0 0 0,0-1 0 0 0,0 1 0 0 0,0-1 0 0 0,0 1 0 0 0,0 0 0 0 0,0-1 0 0 0,1 1 0 0 0,-1-1 0 0 0,0 1 0 0 0,0 0 0 0 0,0-1 0 0 0,0 1 0 0 0,0-1 0 0 0,1 1 0 0 0,-1 0 0 0 0,0-1 0 0 0,0 1 0 0 0,1 0 0 0 0,-1-1 0 0 0,0 1 0 0 0,4-4 27 0 0,-1 1-1 0 0,1 0 1 0 0,0 0 0 0 0,-1 1-1 0 0,1-1 1 0 0,6-2-1 0 0,27-12 89 0 0,2 2-1 0 0,-1 2 1 0 0,50-11 0 0 0,-29 8-31 0 0,620-153 55 0 0,882-147-215 0 0,-1392 282 70 0 0,852-161-63 0 0,-264 51 64 0 0,-305 64 0 0 0,20-4 0 0 0,-214 39 0 0 0,-239 42 16 0 0,-17 1 107 0 0,-7 2-77 0 0,-13 0-18 0 0,-404 53 27 0 0,172-15-216 0 0,-141 23-10 0 0,201-29 101 0 0,-318 59-62 0 0,-745 182 14 0 0,727-146 121 0 0,1-19-16 0 0,415-87-41 0 0,141-21 578 0 0,159-19 1128 0 0,-104 9-1783 0 0,341-46-685 0 0,-98 12 379 0 0,-166 24 438 0 0,778-93 34 0 0,0 17-7 0 0,-811 84-28 0 0,515-27 0 0 0,-625 39 0 0 0,5-1 0 0 0,-1 2 0 0 0,1 0 0 0 0,45 10 0 0 0,-67-11 0 0 0,0 1 0 0 0,0 0 0 0 0,0 0 0 0 0,0 0 0 0 0,0 1 0 0 0,4 2 0 0 0,-7-4 0 0 0,1 1 0 0 0,-1-1 0 0 0,0 0 0 0 0,1 1 0 0 0,-1-1 0 0 0,0 0 0 0 0,1 1 0 0 0,-1-1 0 0 0,0 1 0 0 0,1-1 0 0 0,-1 1 0 0 0,0-1 0 0 0,0 1 0 0 0,1-1 0 0 0,-1 1 0 0 0,0-1 0 0 0,0 1 0 0 0,0-1 0 0 0,0 1 0 0 0,0-1 0 0 0,0 1 0 0 0,0-1 0 0 0,0 1 0 0 0,0-1 0 0 0,0 1 0 0 0,0-1 0 0 0,0 1 0 0 0,0-1 0 0 0,0 1 0 0 0,0-1 0 0 0,0 1 0 0 0,-1-1 0 0 0,1 1 0 0 0,0-1 0 0 0,0 1 0 0 0,-1-1 0 0 0,1 1 0 0 0,0-1 0 0 0,-1 1 0 0 0,1-1 0 0 0,-1 1 0 0 0,-5 5 0 0 0,-1-1 0 0 0,0 0 0 0 0,1-1 0 0 0,-1 0 0 0 0,-1 0 0 0 0,1 0 0 0 0,-1-1 0 0 0,1 0 0 0 0,-12 3 0 0 0,-1 1 0 0 0,-331 105-197 0 0,-9-20 85 0 0,225-59 88 0 0,-247 60-33 0 0,-277 70 39 0 0,-653 212-46 0 0,196-58 75 0 0,1034-295 27 0 0,-68 20 57 0 0,135-36-20 0 0,15-6-74 0 0,0 0 1 0 0,0 0 0 0 0,0 0-1 0 0,0 0 1 0 0,0 0 0 0 0,0 0-1 0 0,0 0 1 0 0,0 0-1 0 0,0 0 1 0 0,0 0 0 0 0,0 0-1 0 0,0 0 1 0 0,0 0-1 0 0,0 0 1 0 0,0 0 0 0 0,1 0-1 0 0,-1 0 1 0 0,0 0-1 0 0,0 0 1 0 0,0 0 0 0 0,0 0-1 0 0,0 0 1 0 0,0 0 0 0 0,0 0-1 0 0,0 0 1 0 0,0 0-1 0 0,0 0 1 0 0,0 0 0 0 0,0 1-1 0 0,0-1 1 0 0,0 0-1 0 0,0 0 1 0 0,0 0 0 0 0,0 0-1 0 0,0 0 1 0 0,0 0 0 0 0,0 0-1 0 0,0 0 1 0 0,0 0-1 0 0,0 0 1 0 0,0 0 0 0 0,0 0-1 0 0,0 0 1 0 0,0 0-1 0 0,0 0 1 0 0,0 0 0 0 0,0 0-1 0 0,0 0 1 0 0,0 0-1 0 0,0 1 1 0 0,0-1 0 0 0,0 0-1 0 0,0 0 1 0 0,0 0 0 0 0,0 0-1 0 0,0 0 1 0 0,0 0-1 0 0,0 0 1 0 0,0 0 0 0 0,9 1 30 0 0,13-2-17 0 0,529-91 99 0 0,-308 44-100 0 0,901-169 43 0 0,-195 35-61 0 0,-322 70 4 0 0,-3 27 0 0 0,-536 75 0 0 0,45-4 0 0 0,-127 14 0 0 0,-2-1 0 0 0,0 1 0 0 0,0-1 0 0 0,0 1 0 0 0,0 0 0 0 0,0 1 0 0 0,0-1 0 0 0,0 1 0 0 0,0 0 0 0 0,4 1 0 0 0,-8-2 0 0 0,1 0 0 0 0,-1 0 0 0 0,0 0 0 0 0,0 0 0 0 0,1 0 0 0 0,-1 1 0 0 0,0-1 0 0 0,0 0 0 0 0,1 0 0 0 0,-1 0 0 0 0,0 0 0 0 0,0 0 0 0 0,0 1 0 0 0,1-1 0 0 0,-1 0 0 0 0,0 0 0 0 0,0 0 0 0 0,0 0 0 0 0,0 1 0 0 0,0-1 0 0 0,1 0 0 0 0,-1 0 0 0 0,0 0 0 0 0,0 1 0 0 0,0-1 0 0 0,0 0 0 0 0,0 0 0 0 0,0 1 0 0 0,0-1 0 0 0,0 0 0 0 0,0 0 0 0 0,0 1 0 0 0,0-1 0 0 0,0 0 0 0 0,0 0 0 0 0,0 1 0 0 0,0-1 0 0 0,0 0 0 0 0,-9 9 0 0 0,-18 6 0 0 0,27-15 0 0 0,-44 19-53 0 0,-62 19 0 0 0,-56 6-128 0 0,132-36 156 0 0,-2135 474-1097 0 0,-745 121 360 0 0,2644-546 828 0 0,-395 92 298 0 0,446-101 49 0 0,-136 37 491 0 0,327-78-734 0 0,-28 14 1 0 0,51-21-166 0 0,1 0 0 0 0,-1 0-1 0 0,1 0 1 0 0,0 0 0 0 0,-1 0-1 0 0,1 0 1 0 0,0 0 0 0 0,-1 1 0 0 0,1-1-1 0 0,0 0 1 0 0,-1 0 0 0 0,1 0-1 0 0,0 1 1 0 0,-1-1 0 0 0,1 0-1 0 0,0 0 1 0 0,0 1 0 0 0,-1-1 0 0 0,1 0-1 0 0,0 0 1 0 0,0 1 0 0 0,0-1-1 0 0,-1 0 1 0 0,1 1 0 0 0,0 0 0 0 0,11-1 83 0 0,298-41 129 0 0,0-18-188 0 0,-107 20-26 0 0,614-106 41 0 0,45-7-24 0 0,827-156-31 0 0,-1111 204-42 0 0,434-56 53 0 0,-765 124 0 0 0,332-39 0 0 0,-559 74 0 0 0,-7-1 0 0 0,0 1 0 0 0,24 1 0 0 0,-30 2 0 0 0,-5 0 0 0 0,-12 2-11 0 0,-58 14-43 0 0,-72 8 0 0 0,71-15-40 0 0,-610 111-428 0 0,-62 12 153 0 0,295-52 185 0 0,-1346 264-340 0 0,1529-292 520 0 0,-811 176 132 0 0,977-207-85 0 0,-422 103 362 0 0,493-119-363 0 0,8-2 38 0 0,0 0-1 0 0,0 2 1 0 0,-25 11-1 0 0,39-14 16 0 0,7-2-31 0 0,9 0 25 0 0,28-4-5 0 0,0-2-1 0 0,51-12 0 0 0,-23 3-41 0 0,417-77 29 0 0,-110 19-58 0 0,906-141 51 0 0,-236 39-64 0 0,6 0 0 0 0,-187 49 0 0 0,-596 88 0 0 0,-223 30 0 0 0,62-1 0 0 0,-93 8-10 0 0,-13-1 10 0 0,0 0-1 0 0,0 0 0 0 0,0 0 1 0 0,0 0-1 0 0,0 0 1 0 0,0 0-1 0 0,0 0 0 0 0,0 0 1 0 0,0 0-1 0 0,0 0 1 0 0,1 1-1 0 0,-1-1 1 0 0,0 0-1 0 0,0 0 0 0 0,0 0 1 0 0,0 0-1 0 0,0 0 1 0 0,0 0-1 0 0,0 0 0 0 0,0 0 1 0 0,0 0-1 0 0,0 0 1 0 0,0 0-1 0 0,0 0 0 0 0,0 0 1 0 0,1 0-1 0 0,-1 0 1 0 0,0 1-1 0 0,0-1 0 0 0,0 0 1 0 0,0 0-1 0 0,0 0 1 0 0,0 0-1 0 0,0 0 0 0 0,0 0 1 0 0,0 0-1 0 0,0 0 1 0 0,0 0-1 0 0,0 0 0 0 0,0 1 1 0 0,0-1-1 0 0,0 0 1 0 0,0 0-1 0 0,0 0 1 0 0,0 0-1 0 0,0 0 0 0 0,0 0 1 0 0,0 0-1 0 0,0 0 1 0 0,0 0-1 0 0,-1 0 0 0 0,1 1 1 0 0,-2 0-5 0 0,0 1 0 0 0,0-1 1 0 0,-1 0-1 0 0,1 1 0 0 0,0-1 0 0 0,-6 1 0 0 0,-328 104-326 0 0,-8-16 208 0 0,331-86 123 0 0,-1862 432-504 0 0,51-4-81 0 0,1692-396 565 0 0,-581 156-8 0 0,8 17 282 0 0,667-197-211 0 0,-131 45 143 0 0,127-41-55 0 0,-73 40 1 0 0,110-53-118 0 0,-24 15 75 0 0,27-17-80 0 0,1 0 1 0 0,-1 1 0 0 0,1-1 0 0 0,-1 0 0 0 0,1 1 0 0 0,0-1-1 0 0,-1 1 1 0 0,1-1 0 0 0,0 1 0 0 0,0 0 0 0 0,0-1 0 0 0,1 1-1 0 0,-2 2 1 0 0,2-4-7 0 0,0 1 1 0 0,0 0-1 0 0,0-1 0 0 0,0 1 1 0 0,0-1-1 0 0,0 1 0 0 0,0-1 1 0 0,0 1-1 0 0,0 0 0 0 0,0-1 1 0 0,1 1-1 0 0,-1-1 0 0 0,0 1 1 0 0,0-1-1 0 0,0 1 0 0 0,1-1 0 0 0,-1 1 1 0 0,0-1-1 0 0,1 1 0 0 0,-1-1 1 0 0,0 1-1 0 0,1-1 0 0 0,-1 0 1 0 0,1 1-1 0 0,-1-1 0 0 0,1 0 1 0 0,-1 1-1 0 0,1-1 0 0 0,-1 0 0 0 0,1 0 1 0 0,-1 1-1 0 0,2-1 0 0 0,20 6 20 0 0,7-4-4 0 0,-1-2 0 0 0,0-1-1 0 0,1 0 1 0 0,36-9 0 0 0,-29 5 0 0 0,638-119-7 0 0,-550 98-13 0 0,439-91 25 0 0,242-50 16 0 0,311-65-40 0 0,-46 10 0 0 0,-1003 208 2 0 0,532-102-2 0 0,1 24 154 0 0,-535 84-104 0 0,51-5 85 0 0,-115 13-133 0 0,1 0-1 0 0,-1-1 1 0 0,0 1-1 0 0,0 0 0 0 0,0 0 1 0 0,0 0-1 0 0,1 0 0 0 0,-1 0 1 0 0,0 0-1 0 0,0 1 0 0 0,0-1 1 0 0,2 1-1 0 0,-20 7 52 0 0,-60 13-58 0 0,-126 20 0 0 0,84-21-77 0 0,-307 62-285 0 0,-433 83-282 0 0,-2099 386-551 0 0,2499-470 1216 0 0,-43 7 225 0 0,-1-19 585 0 0,496-68-807 0 0,-18 2 118 0 0,-1-1 0 0 0,-42-2-1 0 0,67 0-121 0 0,-1 0-1 0 0,1 0 1 0 0,-1-1 0 0 0,1 1-1 0 0,-1 0 1 0 0,1-1 0 0 0,-1 1-1 0 0,1 0 1 0 0,0-1 0 0 0,-1 0-1 0 0,1 1 1 0 0,0-1 0 0 0,0 0-1 0 0,-3-1 1 0 0,4 1-7 0 0,0 1-1 0 0,-1-1 1 0 0,1 1 0 0 0,0-1-1 0 0,0 1 1 0 0,0-1 0 0 0,0 1 0 0 0,0 0-1 0 0,0-1 1 0 0,0 1 0 0 0,0-1 0 0 0,0 1-1 0 0,0-1 1 0 0,0 1 0 0 0,0-1-1 0 0,0 1 1 0 0,0-1 0 0 0,0 1 0 0 0,0-1-1 0 0,0 1 1 0 0,0-1 0 0 0,1 1 0 0 0,-1-1-1 0 0,0 1 1 0 0,0 0 0 0 0,1-1 0 0 0,-1 1-1 0 0,1-1 1 0 0,2-3 26 0 0,1 1-1 0 0,-1-1 1 0 0,1 1-1 0 0,0 0 1 0 0,1 0-1 0 0,6-5 1 0 0,33-14 61 0 0,1 2-1 0 0,72-23 1 0 0,-90 34-85 0 0,315-94 69 0 0,11 13-54 0 0,-313 80-30 0 0,1263-307 5 0 0,-96 51 0 0 0,-1006 225 0 0 0,488-90 0 0 0,-109 34 0 0 0,-561 94 1 0 0,-35 6-13 0 0,-431 71-185 0 0,68-16 41 0 0,-440 71 21 0 0,149-18 100 0 0,-867 157-47 0 0,1052-179 154 0 0,2-18 24 0 0,478-70-91 0 0,-82 6 86 0 0,86-7-87 0 0,0 0 0 0 0,0 0 1 0 0,0 0-1 0 0,0 0 0 0 0,0 0 0 0 0,0 0 0 0 0,0 0 0 0 0,0 0 1 0 0,1 0-1 0 0,-1-1 0 0 0,0 1 0 0 0,0 0 0 0 0,0-1 0 0 0,0 1 1 0 0,0 0-1 0 0,0-1 0 0 0,0 1 0 0 0,0-2 0 0 0,1 2-1 0 0,0-1 0 0 0,0 1-1 0 0,0-1 1 0 0,0 1 0 0 0,0 0 0 0 0,0-1-1 0 0,0 1 1 0 0,0-1 0 0 0,0 1 0 0 0,0-1 0 0 0,1 1-1 0 0,-1 0 1 0 0,0-1 0 0 0,0 1 0 0 0,1-1-1 0 0,-1 1 1 0 0,0 0 0 0 0,1-1 0 0 0,-1 1-1 0 0,0 0 1 0 0,1-1 0 0 0,-1 1 0 0 0,0 0-1 0 0,1 0 1 0 0,0-1 0 0 0,6-4 23 0 0,0 1 0 0 0,14-7 0 0 0,310-105 182 0 0,-237 86-165 0 0,791-226 25 0 0,11 32-24 0 0,-386 110-44 0 0,34-9 0 0 0,-135 24-15 0 0,477-107-34 0 0,-840 197 49 0 0,93-24 0 0 0,-169 37-99 0 0,-296 60-111 0 0,112-23 95 0 0,-2282 439-285 0 0,2277-440 390 0 0,-409 78-44 0 0,583-109 54 0 0,-413 80 0 0 0,0-18 0 0 0,432-67 1 0 0,-62 3 9 0 0,85-7-4 0 0,0 0 0 0 0,1 0 0 0 0,-1 0 0 0 0,0-1 0 0 0,1 1 0 0 0,-5-2 0 0 0,7 2-5 0 0,-1 0 0 0 0,1 0 0 0 0,0 0-1 0 0,0 0 1 0 0,0 0 0 0 0,-1 0-1 0 0,1 0 1 0 0,0 0 0 0 0,0 0-1 0 0,0 0 1 0 0,-1-1 0 0 0,1 1-1 0 0,0 0 1 0 0,0 0 0 0 0,0 0-1 0 0,0 0 1 0 0,-1 0 0 0 0,1 0-1 0 0,0-1 1 0 0,0 1 0 0 0,0 0-1 0 0,0 0 1 0 0,0 0 0 0 0,0-1-1 0 0,-1 1 1 0 0,1 0 0 0 0,0 0-1 0 0,0 0 1 0 0,0-1 0 0 0,0 1-1 0 0,0 0 1 0 0,0 0 0 0 0,0 0-1 0 0,0-1 1 0 0,0 1 0 0 0,0 0-1 0 0,0 0 1 0 0,0 0 0 0 0,0-1-1 0 0,0 1 1 0 0,0 0 0 0 0,0 0-1 0 0,0 0 1 0 0,0-1 0 0 0,1 1-1 0 0,-1 0 1 0 0,0 0 0 0 0,0 0-1 0 0,0-1 1 0 0,0 1 0 0 0,0 0-1 0 0,0 0 1 0 0,1 0 0 0 0,-1 0-1 0 0,0-1 1 0 0,0 1 0 0 0,0 0-1 0 0,13-8 59 0 0,-13 8-57 0 0,33-14 98 0 0,1 1 0 0 0,48-11 0 0 0,-14 5-22 0 0,610-159 137 0 0,-535 144-201 0 0,978-211-14 0 0,-618 140 0 0 0,969-190 0 0 0,-525 133 0 0 0,-278 77-73 0 0,-659 84 66 0 0,59-4-68 0 0,-62 6 22 0 0,-7 1 14 0 0,-11 4-18 0 0,10-5 49 0 0,-22 9-62 0 0,0-1-1 0 0,-1-1 1 0 0,-40 7 0 0 0,33-8-6 0 0,-275 55-519 0 0,122-26 397 0 0,-589 114-198 0 0,74-14 158 0 0,-910 160-288 0 0,1417-264 490 0 0,-393 55-82 0 0,425-64 127 0 0,-37 4 23 0 0,2-17 18 0 0,184-10-29 0 0,1 0 0 0 0,-1-1 0 0 0,1 0 0 0 0,0-1 0 0 0,-1 0 0 0 0,-12-4 0 0 0,22 5-13 0 0,0 1 0 0 0,0 0 0 0 0,0-1 0 0 0,0 1 0 0 0,0 0 0 0 0,0-1 1 0 0,0 1-1 0 0,0-1 0 0 0,0 1 0 0 0,1-1 0 0 0,-1 0 0 0 0,0 1 1 0 0,0-1-1 0 0,1 0 0 0 0,-1 0 0 0 0,0 1 0 0 0,1-1 0 0 0,-1 0 0 0 0,1 0 1 0 0,-1 0-1 0 0,1 0 0 0 0,-1-1 0 0 0,1 1 2 0 0,0 0-1 0 0,0 0 1 0 0,0 0-1 0 0,1 0 1 0 0,-1 0-1 0 0,0 0 1 0 0,1 0-1 0 0,-1 1 1 0 0,1-1-1 0 0,-1 0 1 0 0,1 0-1 0 0,-1 0 1 0 0,1 1-1 0 0,-1-1 1 0 0,1 0-1 0 0,0 1 1 0 0,-1-1-1 0 0,1 0 1 0 0,1 0-1 0 0,5-4 43 0 0,0 1-1 0 0,1-1 0 0 0,-1 1 1 0 0,10-3-1 0 0,83-29 358 0 0,123-28 0 0 0,-196 57-367 0 0,544-125 262 0 0,-375 89-249 0 0,1691-335-191 0 0,-18 64-587 0 0,-1501 254 477 0 0,484-66-310 0 0,-750 118 542 0 0,-88 9 16 0 0,-14-1-2 0 0,0 0 0 0 0,0 0 0 0 0,0 0 0 0 0,0 0 0 0 0,0 1-1 0 0,0-1 1 0 0,0 0 0 0 0,0 0 0 0 0,0 0 0 0 0,0 0 0 0 0,0 0-1 0 0,0 0 1 0 0,0 0 0 0 0,0 0 0 0 0,0 0 0 0 0,0 0 0 0 0,1 0-1 0 0,-1 0 1 0 0,0 0 0 0 0,0 1 0 0 0,0-1 0 0 0,0 0 0 0 0,0 0-1 0 0,0 0 1 0 0,0 0 0 0 0,0 0 0 0 0,0 0 0 0 0,0 0 0 0 0,0 0 0 0 0,0 0-1 0 0,0 0 1 0 0,-1 1 0 0 0,1-1 0 0 0,0 0 0 0 0,0 0 0 0 0,0 0-1 0 0,0 0 1 0 0,0 0 0 0 0,0 0 0 0 0,0 0 0 0 0,0 0 0 0 0,0 0-1 0 0,0 0 1 0 0,0 0 0 0 0,0 0 0 0 0,0 0 0 0 0,0 0 0 0 0,0 0-1 0 0,0 1 1 0 0,0-1 0 0 0,-1 0 0 0 0,1 0 0 0 0,0 0 0 0 0,0 0 0 0 0,0 0-1 0 0,0 0 1 0 0,0 0 0 0 0,0 0 0 0 0,0 0 0 0 0,0 0 0 0 0,-25 8-46 0 0,-1092 240-477 0 0,536-141 380 0 0,-184 36-82 0 0,-341 97-79 0 0,406-77 176 0 0,89-7 154 0 0,569-145 26 0 0,19-6 14 0 0,0 1-1 0 0,0 1 1 0 0,1 1 0 0 0,-28 13 0 0 0,34-8 87 0 0,16-13-150 0 0,0 0 0 0 0,0 0 0 0 0,0 0 0 0 0,0 0 0 0 0,0 0 0 0 0,0 0 1 0 0,-1 1-1 0 0,1-1 0 0 0,0 0 0 0 0,0 0 0 0 0,0 0 0 0 0,0 0 0 0 0,0 0 0 0 0,0 1 0 0 0,0-1 0 0 0,0 0 0 0 0,0 0 0 0 0,0 0 0 0 0,0 0 0 0 0,0 1 0 0 0,0-1 0 0 0,0 0 0 0 0,0 0 0 0 0,0 0 0 0 0,0 0 0 0 0,0 0 0 0 0,0 1 0 0 0,0-1 0 0 0,0 0 1 0 0,0 0-1 0 0,0 0 0 0 0,0 0 0 0 0,0 0 0 0 0,1 1 0 0 0,-1-1 0 0 0,0 0 0 0 0,0 0 0 0 0,0 0 0 0 0,0 0 0 0 0,0 0 0 0 0,0 0 0 0 0,0 0 0 0 0,1 1 0 0 0,-1-1 0 0 0,0 0 0 0 0,0 0 0 0 0,0 0 0 0 0,0 0 0 0 0,0 0 0 0 0,1 0 0 0 0,-1 0 1 0 0,0 0-1 0 0,5 1 31 0 0,-1 0 0 0 0,1-1 0 0 0,-1 1 0 0 0,1-1 0 0 0,0 0 0 0 0,-1 0 0 0 0,8-1 0 0 0,3-1 22 0 0,290-30 371 0 0,-220 20-352 0 0,1099-154 449 0 0,-309 39-432 0 0,1479-120-92 0 0,-1834 233 0 0 0,-487 15 1 0 0,-15-2 1 0 0,0 1-1 0 0,0 1 1 0 0,0 1 0 0 0,0 1-1 0 0,25 7 1 0 0,-42-10 0 0 0,0 0 0 0 0,0 0 1 0 0,0 1-1 0 0,1-1 0 0 0,-1 1 0 0 0,0-1 1 0 0,0 1-1 0 0,0-1 0 0 0,0 1 0 0 0,0 0 1 0 0,-1-1-1 0 0,1 1 0 0 0,0 0 1 0 0,0 0-1 0 0,0 0 0 0 0,0-1 0 0 0,-1 1 1 0 0,1 0-1 0 0,0 0 0 0 0,-1 0 0 0 0,1 2 1 0 0,-1-2-3 0 0,0 0 0 0 0,0 0-1 0 0,0 0 1 0 0,0 0 0 0 0,0 0 0 0 0,0 0 0 0 0,-1 0 0 0 0,1 0 0 0 0,0 0 0 0 0,-1 0 0 0 0,1 0 0 0 0,0 0 0 0 0,-1 0 0 0 0,1 0 0 0 0,-1-1 0 0 0,0 1 0 0 0,1 0 0 0 0,-2 1 0 0 0,-4 4-17 0 0,0-1-1 0 0,1-1 1 0 0,-2 1 0 0 0,1-1-1 0 0,-10 6 1 0 0,-33 13-94 0 0,-61 22-1 0 0,-61 12-108 0 0,159-53 203 0 0,-512 141-327 0 0,-10-22 265 0 0,495-114 65 0 0,-639 129 3 0 0,-60 20 11 0 0,497-104 0 0 0,230-52 3 0 0,-983 228 402 0 0,910-207-150 0 0,73-20-168 0 0,12-2 18 0 0,18-5 15 0 0,241-49 262 0 0,-151 33-325 0 0,-51 9-39 0 0,693-124 62 0 0,-397 77-80 0 0,286-43 0 0 0,-469 77 8 0 0,611-82-88 0 0,-722 98 80 0 0,604-59 0 0 0,-523 56 0 0 0,152-6 0 0 0,-287 17 0 0 0,-4-1 0 0 0,0 1 0 0 0,0 0 0 0 0,0 0 0 0 0,0 0 0 0 0,0 0 0 0 0,0 0 0 0 0,0 1 0 0 0,0-1 0 0 0,0 0 0 0 0,0 1 0 0 0,0-1 0 0 0,0 1 0 0 0,-1 0 0 0 0,1 0 0 0 0,0 0 0 0 0,2 1 0 0 0,-4-2 0 0 0,0 1 0 0 0,0-1 0 0 0,0 0 0 0 0,0 0 0 0 0,1 1 0 0 0,-1-1 0 0 0,0 0 0 0 0,0 0 0 0 0,0 1 0 0 0,0-1 0 0 0,0 0 0 0 0,0 0 0 0 0,0 1 0 0 0,0-1 0 0 0,0 0 0 0 0,-1 1 0 0 0,1-1 0 0 0,0 0 0 0 0,0 0 0 0 0,0 1 0 0 0,0-1 0 0 0,0 0 0 0 0,0 0 0 0 0,0 0 0 0 0,-1 1 0 0 0,1-1 0 0 0,0 0 0 0 0,0 0 0 0 0,0 0 0 0 0,-1 1 0 0 0,1-1 0 0 0,0 0 0 0 0,0 0 0 0 0,-1 0 0 0 0,-8 7 0 0 0,-1-1 0 0 0,1 0 0 0 0,-2 0 0 0 0,1-1 0 0 0,0-1 0 0 0,-18 6 0 0 0,11-4 0 0 0,-411 124 66 0 0,280-90-68 0 0,-819 226-50 0 0,271-75-41 0 0,-39 8 59 0 0,-691 199-11 0 0,538-134 45 0 0,183-52 0 0 0,688-207 0 0 0,-15 4 0 0 0,0 2 0 0 0,-49 24 0 0 0,68-25 0 0 0,12-10 0 0 0,1 0 0 0 0,0 0 0 0 0,0 1 0 0 0,0-1 0 0 0,-1 0 0 0 0,1 0 0 0 0,0 1 0 0 0,0-1 0 0 0,0 0 0 0 0,0 0 0 0 0,0 1 0 0 0,-1-1 0 0 0,1 0 0 0 0,0 1 0 0 0,0-1 0 0 0,0 0 0 0 0,0 1 0 0 0,0-1 0 0 0,0 0 0 0 0,0 0 0 0 0,0 1 0 0 0,0-1 0 0 0,0 0 0 0 0,0 1 0 0 0,0-1 0 0 0,1 1 0 0 0,0 0 0 0 0,0 0 0 0 0,0-1 0 0 0,0 1 0 0 0,1 0 0 0 0,-1 0 0 0 0,0-1 0 0 0,0 1 0 0 0,1-1 0 0 0,-1 1 0 0 0,1-1 0 0 0,-1 1 0 0 0,0-1 0 0 0,1 0 0 0 0,-1 0 0 0 0,1 0 0 0 0,-1 0 0 0 0,3 0 0 0 0,60 0 0 0 0,-1-3 0 0 0,89-16 0 0 0,-25 0 0 0 0,46-11 11 0 0,691-116 79 0 0,-122 22-63 0 0,-513 85-27 0 0,2453-405 0 0 0,-2089 361 0 0 0,-208 30 0 0 0,192-5 0 0 0,-550 57 0 0 0,-31 4 0 0 0,-10 3 0 0 0,-34 4-20 0 0,-55 6-1 0 0,34-7-35 0 0,-1257 212-430 0 0,1119-185 437 0 0,-1244 228-335 0 0,671-120 128 0 0,-1789 380 118 0 0,2321-466 192 0 0,-283 58 494 0 0,434-97-393 0 0,-94 13 370 0 0,206-39-193 0 0,18-5-249 0 0,1187-307 453 0 0,-1171 307-535 0 0,179-44-16 0 0,37-8-43 0 0,984-212-89 0 0,-543 124 52 0 0,-499 107 66 0 0,1308-288-88 0 0,-1451 320 119 0 0,438-99-51 0 0,-6-16 1 0 0,-491 127 46 0 0,28-8-27 0 0,51-23 0 0 0,-81 32 29 0 0,-1-1 1 0 0,0-1-1 0 0,0 1 0 0 0,0 0 1 0 0,0 0-1 0 0,0-1 0 0 0,-1 1 1 0 0,1-1-1 0 0,0 1 0 0 0,2-4 1 0 0,-4 4-1 0 0,0 1 1 0 0,1 0 0 0 0,-1 0-1 0 0,0-1 1 0 0,0 1 0 0 0,0 0 0 0 0,0 0-1 0 0,0-1 1 0 0,0 1 0 0 0,0 0-1 0 0,0-1 1 0 0,0 1 0 0 0,0 0 0 0 0,0 0-1 0 0,0-1 1 0 0,0 1 0 0 0,0 0-1 0 0,0-1 1 0 0,0 1 0 0 0,0 0 0 0 0,-1 0-1 0 0,1-1 1 0 0,0 1 0 0 0,0 0-1 0 0,0 0 1 0 0,0-1 0 0 0,0 1 0 0 0,-1 0-1 0 0,1 0 1 0 0,0-1 0 0 0,-2 0 3 0 0,1 0 1 0 0,0 1 0 0 0,-1-1 0 0 0,1 0 0 0 0,-1 1-1 0 0,1-1 1 0 0,-1 1 0 0 0,1-1 0 0 0,-3 1-1 0 0,-25-4 40 0 0,0 2 0 0 0,1 2 0 0 0,-1 0-1 0 0,-32 5 1 0 0,28-2-17 0 0,-615 68 113 0 0,-401 69-412 0 0,994-132 261 0 0,-726 113-241 0 0,5 15-129 0 0,715-125 350 0 0,-977 183-264 0 0,44-9 102 0 0,947-176 195 0 0,-330 56 118 0 0,2-16 20 0 0,359-47-108 0 0,13-1-19 0 0,1-1 0 0 0,-1 1 0 0 0,0-1 0 0 0,0 1 1 0 0,0-1-1 0 0,0 0 0 0 0,0 0 0 0 0,0-1 0 0 0,0 1 0 0 0,0-1 0 0 0,0 1 0 0 0,-3-2 0 0 0,5 2-10 0 0,1 0-1 0 0,0-1 0 0 0,0 1 1 0 0,0 0-1 0 0,0 0 0 0 0,0 0 1 0 0,0 0-1 0 0,0-1 0 0 0,0 1 1 0 0,0 0-1 0 0,0 0 0 0 0,0 0 1 0 0,0-1-1 0 0,0 1 0 0 0,0 0 1 0 0,0 0-1 0 0,0 0 0 0 0,0-1 1 0 0,0 1-1 0 0,0 0 0 0 0,0 0 1 0 0,0 0-1 0 0,0 0 0 0 0,0-1 1 0 0,0 1-1 0 0,1 0 0 0 0,-1 0 1 0 0,0 0-1 0 0,0 0 0 0 0,0-1 1 0 0,0 1-1 0 0,0 0 0 0 0,1 0 1 0 0,-1 0-1 0 0,0 0 0 0 0,0 0 1 0 0,0 0-1 0 0,0-1 0 0 0,1 1 1 0 0,-1 0-1 0 0,0 0 0 0 0,0 0 1 0 0,0 0-1 0 0,0 0 0 0 0,1 0 1 0 0,-1 0-1 0 0,0 0 0 0 0,10-5 49 0 0,0 1-1 0 0,0 0 1 0 0,17-4 0 0 0,-17 5-30 0 0,192-43 224 0 0,-92 22-172 0 0,212-49-44 0 0,411-92 71 0 0,6 15-43 0 0,-610 126-58 0 0,876-157-37 0 0,4 24 5 0 0,284-7 33 0 0,-546 91 0 0 0,-715 71 0 0 0,-8 0 0 0 0,1 1 0 0 0,0 0 0 0 0,29 5 0 0 0,-46-2 0 0 0,-7 1 0 0 0,-11 4 0 0 0,-7 0-19 0 0,-1-1 0 0 0,0 0 0 0 0,0-1 0 0 0,-35 5 0 0 0,18-4-34 0 0,-1201 188-603 0 0,-209 29 503 0 0,1101-164 102 0 0,-954 164-57 0 0,-609 107 48 0 0,1610-276 114 0 0,-113 17 268 0 0,386-67-287 0 0,-109 11 241 0 0,122-15-199 0 0,21-6 7 0 0,74-14 48 0 0,-61 15-112 0 0,347-75 170 0 0,76-16-164 0 0,986-193-26 0 0,1174-186-136 0 0,-2068 393 136 0 0,793-128 0 0 0,-1086 169 3 0 0,585-96 58 0 0,-816 135 25 0 0,-16 2-55 0 0,-12 1-4 0 0,-1578 278-203 0 0,123-3-272 0 0,84 24 60 0 0,224-33 248 0 0,1114-256 146 0 0,-211 54 60 0 0,244-59-13 0 0,14-6-51 0 0,0 0-1 0 0,0 0 0 0 0,0 0 0 0 0,0 0 1 0 0,0 0-1 0 0,0 0 0 0 0,0 0 1 0 0,0 0-1 0 0,-1 0 0 0 0,1 0 0 0 0,0 0 1 0 0,0 1-1 0 0,0-1 0 0 0,0 0 0 0 0,0 0 1 0 0,0 0-1 0 0,0 0 0 0 0,0 0 1 0 0,0 0-1 0 0,0 0 0 0 0,0 0 0 0 0,0 0 1 0 0,0 0-1 0 0,0 0 0 0 0,0 0 1 0 0,0 1-1 0 0,0-1 0 0 0,0 0 0 0 0,0 0 1 0 0,0 0-1 0 0,0 0 0 0 0,0 0 1 0 0,0 0-1 0 0,0 0 0 0 0,0 0 0 0 0,0 0 1 0 0,0 0-1 0 0,0 1 0 0 0,0-1 0 0 0,0 0 1 0 0,0 0-1 0 0,0 0 0 0 0,0 0 1 0 0,0 0-1 0 0,0 0 0 0 0,0 0 0 0 0,0 0 1 0 0,0 0-1 0 0,0 0 0 0 0,1 0 1 0 0,-1 0-1 0 0,0 0 0 0 0,0 0 0 0 0,0 0 1 0 0,0 0-1 0 0,0 1 0 0 0,0-1 1 0 0,0 0-1 0 0,0 0 0 0 0,0 0 0 0 0,4 0 23 0 0,-1 1 0 0 0,0-1 0 0 0,0 1 0 0 0,1-1 0 0 0,4 0 0 0 0,215-22 432 0 0,-149 13-398 0 0,491-63 151 0 0,15-2-199 0 0,1193-120 54 0 0,-1032 130-64 0 0,-1 31 0 0 0,-714 33 0 0 0,170 0 0 0 0,-142 2 0 0 0,79 15 0 0 0,-94-8 0 0 0,-37-8 0 0 0,1 0 0 0 0,-1-1 0 0 0,0 1 0 0 0,1 0 0 0 0,-1 1 0 0 0,0-1 0 0 0,0 0 0 0 0,0 1 0 0 0,0-1 0 0 0,0 1 0 0 0,2 3 0 0 0,-3-5 0 0 0,-1 1-1 0 0,1 0 0 0 0,-1 0 1 0 0,0-1-1 0 0,1 1 0 0 0,-1 0 1 0 0,0 0-1 0 0,0 0 1 0 0,1-1-1 0 0,-1 1 0 0 0,0 0 1 0 0,0 0-1 0 0,0 0 0 0 0,0 0 1 0 0,0 0-1 0 0,0-1 1 0 0,0 1-1 0 0,-1 0 0 0 0,1 0 1 0 0,0 0-1 0 0,0-1 1 0 0,-1 1-1 0 0,1 0 0 0 0,-1 1 1 0 0,0 0-7 0 0,-1 0 1 0 0,1 1 0 0 0,-1-1 0 0 0,1 0 0 0 0,-1 0-1 0 0,0 0 1 0 0,-3 2 0 0 0,-10 6-23 0 0,0 0 1 0 0,0-2-1 0 0,-1 1 1 0 0,-25 8-1 0 0,-188 62-158 0 0,-13-14 28 0 0,189-51 129 0 0,-889 198-74 0 0,-486 83 40 0 0,664-139 42 0 0,-573 114-28 0 0,504-95 62 0 0,276-57 127 0 0,-95 22 446 0 0,546-117-386 0 0,94-20-110 0 0,23-4-16 0 0,233-53 108 0 0,-105 22-155 0 0,1135-239 38 0 0,1039-185-291 0 0,-43 59-13 0 0,-1178 239 187 0 0,-1077 156 53 0 0,323-39 0 0 0,-322 40 0 0 0,-16 1 0 0 0,0 1 0 0 0,0-1 0 0 0,0 0 0 0 0,0 0 0 0 0,0 0 0 0 0,0 0 0 0 0,0 0 0 0 0,0 0 0 0 0,0 0 0 0 0,0 0 0 0 0,0 0 0 0 0,0 0 0 0 0,0 0 0 0 0,0 0 0 0 0,0 0 0 0 0,0 0 0 0 0,0 1 0 0 0,0-1 0 0 0,0 0 0 0 0,0 0 0 0 0,0 0 0 0 0,1 0 0 0 0,-1 0 0 0 0,0 0 0 0 0,0 0 0 0 0,0 0 0 0 0,0 0 0 0 0,0 0 0 0 0,0 0 0 0 0,0 0 0 0 0,0 0 0 0 0,0 0 0 0 0,0 0 0 0 0,0 0 0 0 0,0 0 0 0 0,0 0 0 0 0,0 0 0 0 0,0 0 0 0 0,0 0 0 0 0,0 1 0 0 0,1-1 0 0 0,-1 0 0 0 0,0 0 0 0 0,0 0 0 0 0,0 0 0 0 0,0 0 0 0 0,0 0 0 0 0,0 0 0 0 0,0 0 0 0 0,0 0 0 0 0,0 0 0 0 0,0-1 0 0 0,0 1 0 0 0,0 0 0 0 0,0 0 0 0 0,0 0 0 0 0,1 0 0 0 0,-1 0 0 0 0,0 0 0 0 0,0 0 0 0 0,0 0 0 0 0,0 0 0 0 0,0 0 0 0 0,0 0 0 0 0,0 0 0 0 0,-26 7 0 0 0,-390 73-118 0 0,236-49 61 0 0,-600 103-124 0 0,-280 53-89 0 0,-671 156-240 0 0,1012-206 394 0 0,-355 71 104 0 0,717-135 14 0 0,-397 89 548 0 0,670-139-46 0 0,565-115 89 0 0,-258 48-533 0 0,-6 2-38 0 0,921-161 31 0 0,-231 55-69 0 0,909-134-32 0 0,-1034 186 49 0 0,-3 43-14 0 0,-756 53 0 0 0,3-2 5 0 0,-1 1 0 0 0,0 2 0 0 0,1 1 1 0 0,-1 0-1 0 0,26 7 0 0 0,-50-8 7 0 0,1-1 0 0 0,-1 1-1 0 0,1-1 1 0 0,-1 1 0 0 0,1-1 0 0 0,-1 1 0 0 0,0 0-1 0 0,1 0 1 0 0,-1 0 0 0 0,0-1 0 0 0,0 1-1 0 0,2 2 1 0 0,-3-3 0 0 0,0 1-1 0 0,1-1 0 0 0,-1 1 0 0 0,0-1 1 0 0,0 0-1 0 0,1 1 0 0 0,-1-1 0 0 0,0 1 1 0 0,0-1-1 0 0,0 1 0 0 0,0-1 0 0 0,0 1 1 0 0,0-1-1 0 0,0 1 0 0 0,0-1 1 0 0,0 1-1 0 0,0-1 0 0 0,0 1 0 0 0,0-1 1 0 0,0 1-1 0 0,0-1 0 0 0,-1 1 0 0 0,1-1 1 0 0,0 0-1 0 0,-1 1 0 0 0,-1 2-3 0 0,0 0 0 0 0,0-1 0 0 0,0 1 0 0 0,-1-1 0 0 0,1 1 0 0 0,-1-1-1 0 0,0 0 1 0 0,0 0 0 0 0,-3 1 0 0 0,-16 9-22 0 0,-1-2 1 0 0,-1 0-1 0 0,-31 8 0 0 0,50-16 22 0 0,-512 140-583 0 0,434-120 526 0 0,-590 135-162 0 0,-4-15 145 0 0,221-47 28 0 0,-378 81 39 0 0,-32 18 12 0 0,308-68 0 0 0,118-35-2 0 0,37-7 15 0 0,287-59 36 0 0,-274 57 514 0 0,494-101-298 0 0,111-20-196 0 0,59-19 0 0 0,167-34-71 0 0,280-55 4 0 0,407-77-64 0 0,-76 37 16 0 0,-1 19 16 0 0,-785 129 30 0 0,818-111 0 0 0,-985 137 0 0 0,181-15 0 0 0,-252 29 0 0 0,-22 1 0 0 0,-8 2 0 0 0,-12 3 0 0 0,10-6 0 0 0,-32 13-1 0 0,-65 16-1 0 0,-48 0-63 0 0,110-22 32 0 0,-1397 248-395 0 0,-274 47 131 0 0,-24 21 182 0 0,277-52 123 0 0,1157-213 127 0 0,-284 50 663 0 0,569-107-718 0 0,13-3-35 0 0,3 1-2 0 0,22-8 28 0 0,344-81 105 0 0,-214 54-119 0 0,1061-217 55 0 0,329-55-184 0 0,-325 60 4 0 0,-878 181 57 0 0,658-121 10 0 0,-912 172 1 0 0,604-116 0 0 0,-657 123 0 0 0,-25 5 0 0 0,-10 2 0 0 0,-13 1 0 0 0,-464 57-2 0 0,357-40-12 0 0,-781 104-254 0 0,-57 8-40 0 0,333-36 122 0 0,98-14 68 0 0,224-35 67 0 0,-909 121 38 0 0,997-141 165 0 0,-233-4 0 0 0,436-20-119 0 0,10 0-15 0 0,0 0 0 0 0,-1 0 1 0 0,1 0-1 0 0,-1 0 1 0 0,1-1-1 0 0,0 1 0 0 0,-1-1 1 0 0,1-1-1 0 0,0 1 1 0 0,-1 0-1 0 0,-4-3 0 0 0,9 4-14 0 0,0-1 0 0 0,-1 1-1 0 0,1 0 1 0 0,0-1 0 0 0,-1 1-1 0 0,1 0 1 0 0,0 0-1 0 0,-1-1 1 0 0,1 1 0 0 0,0 0-1 0 0,0-1 1 0 0,-1 1-1 0 0,1-1 1 0 0,0 1 0 0 0,0 0-1 0 0,0-1 1 0 0,0 1 0 0 0,0-1-1 0 0,0 1 1 0 0,-1 0-1 0 0,1-1 1 0 0,0 1 0 0 0,0-1-1 0 0,0 1 1 0 0,0-1-1 0 0,0 1 1 0 0,1-1 0 0 0,-1 1-1 0 0,0 0 1 0 0,0-1-1 0 0,0 1 1 0 0,0-1 0 0 0,0 1-1 0 0,0 0 1 0 0,1-1 0 0 0,-1 1-1 0 0,0 0 1 0 0,1-1-1 0 0,12-13 83 0 0,-13 14-86 0 0,11-8 38 0 0,-1 0 0 0 0,1 1 0 0 0,0 1 1 0 0,16-8-1 0 0,52-16 66 0 0,-58 23-79 0 0,450-133 271 0 0,10 28-240 0 0,229-33-56 0 0,8 14 0 0 0,-208 40 0 0 0,785-139-62 0 0,4 41-33 0 0,-108 54-25 0 0,-429 79 56 0 0,-758 56 63 0 0,286-4-21 0 0,-278 5 12 0 0,-8-2 6 0 0,0 1 0 0 0,0 0 0 0 0,-1 0 1 0 0,1 1-1 0 0,0-1 0 0 0,0 1 0 0 0,-1 0 0 0 0,1 0 0 0 0,0 0 1 0 0,-1 1-1 0 0,1-1 0 0 0,5 4 0 0 0,-9-5 4 0 0,0 0 0 0 0,0 1-1 0 0,0-1 1 0 0,0 0 0 0 0,0 0 0 0 0,1 0-1 0 0,-1 1 1 0 0,0-1 0 0 0,0 0 0 0 0,0 0-1 0 0,0 1 1 0 0,0-1 0 0 0,0 0-1 0 0,0 0 1 0 0,0 1 0 0 0,0-1 0 0 0,0 0-1 0 0,0 0 1 0 0,0 1 0 0 0,0-1 0 0 0,0 0-1 0 0,0 0 1 0 0,0 1 0 0 0,0-1 0 0 0,0 0-1 0 0,0 0 1 0 0,0 1 0 0 0,-1-1 0 0 0,1 0-1 0 0,0 0 1 0 0,0 0 0 0 0,0 1 0 0 0,0-1-1 0 0,0 0 1 0 0,-1 0 0 0 0,1 0-1 0 0,0 0 1 0 0,0 1 0 0 0,0-1 0 0 0,-1 0-1 0 0,1 0 1 0 0,0 0 0 0 0,0 0 0 0 0,0 0-1 0 0,-1 1 1 0 0,-7 3-24 0 0,0 0 1 0 0,0 0-1 0 0,0-1 0 0 0,-1 0 0 0 0,-16 4 1 0 0,12-4 0 0 0,-397 80-368 0 0,308-66 319 0 0,-1426 234-483 0 0,209-36 484 0 0,-166 31 17 0 0,895-141 405 0 0,506-90 42 0 0,334-59-121 0 0,934-157-94 0 0,-638 115-164 0 0,-319 48-14 0 0,639-101 0 0 0,0 19 0 0 0,-570 87 0 0 0,0 16 0 0 0,-289 17 0 0 0,7-1 0 0 0,1 1 0 0 0,-1 1 0 0 0,1 0 0 0 0,16 4 0 0 0,-15 2 0 0 0,-15-7 0 0 0,-1 1 0 0 0,0-1 0 0 0,1 0 0 0 0,-1 1 0 0 0,0-1 0 0 0,1 0 0 0 0,-1 1 0 0 0,0-1 0 0 0,0 1 0 0 0,1-1 0 0 0,-1 0 0 0 0,0 1 0 0 0,0-1 0 0 0,0 1 0 0 0,0-1 0 0 0,1 1 0 0 0,-1-1 0 0 0,0 1 0 0 0,0-1 0 0 0,0 0 0 0 0,0 1 0 0 0,-1 1 0 0 0,1-1 0 0 0,-1 1 0 0 0,0-1 0 0 0,0 1 0 0 0,1-1 0 0 0,-1 0 0 0 0,0 1 0 0 0,0-1 0 0 0,0 0 0 0 0,0 0 0 0 0,-1 0 0 0 0,1 0 0 0 0,0 0 0 0 0,0 0 0 0 0,-1 0 0 0 0,-1 1 0 0 0,-21 12-9 0 0,0-2 0 0 0,-1 0 0 0 0,0-2 0 0 0,-28 9 0 0 0,12-5-27 0 0,-527 160-269 0 0,-12-29 189 0 0,398-101 82 0 0,-88 22-74 0 0,-298 72-120 0 0,-444 115-15 0 0,-98 22 22 0 0,861-218 221 0 0,-779 191 0 0 0,853-201 21 0 0,-895 245 422 0 0,1033-281-395 0 0,10-5 28 0 0,1 2 1 0 0,-43 19-1 0 0,60-20-46 0 0,15-5 11 0 0,19-3 4 0 0,-23 1-49 0 0,364-56 166 0 0,-295 43-140 0 0,544-108 52 0 0,-166 32-73 0 0,1289-228-1 0 0,-154 85 0 0 0,-676 104 0 0 0,531-39 0 0 0,-1424 167 0 0 0,-15 0 0 0 0,0 0 0 0 0,0 0 0 0 0,0 0 0 0 0,-1 0 0 0 0,1 0 0 0 0,0 0 0 0 0,0 0 0 0 0,0 0 0 0 0,0 0 0 0 0,0 0 0 0 0,0 0 0 0 0,0 0 0 0 0,0 0 0 0 0,0 0 0 0 0,0 0 0 0 0,0 0 0 0 0,0 0 0 0 0,0 0 0 0 0,0 0 0 0 0,-1 0 0 0 0,1 0 0 0 0,0 0 0 0 0,0 0 0 0 0,0 0 0 0 0,0 0 0 0 0,0 0 0 0 0,0 0 0 0 0,0 0 0 0 0,0 0 0 0 0,0 0 0 0 0,0 0 0 0 0,0 0 0 0 0,0 0 0 0 0,0 0 0 0 0,0 0 0 0 0,0 1 0 0 0,0-1 0 0 0,0 0 0 0 0,0 0 0 0 0,0 0 0 0 0,0 0 0 0 0,0 0 0 0 0,0 0 0 0 0,0 0 0 0 0,0 0 0 0 0,0 0 0 0 0,0 0 0 0 0,0 0 0 0 0,0 0 0 0 0,0 0 0 0 0,0 0 0 0 0,0 1 0 0 0,0-1 0 0 0,0 0 0 0 0,0 0 0 0 0,0 0 0 0 0,0 0 0 0 0,0 0 0 0 0,0 0 0 0 0,0 0 0 0 0,0 0 0 0 0,-26 8 0 0 0,-134 19 0 0 0,82-16-13 0 0,-1458 225-522 0 0,-521 84-61 0 0,788-96 580 0 0,-452 156 816 0 0,1693-373-757 0 0,-99 29 162 0 0,120-34-187 0 0,-21 10 41 0 0,27-12-52 0 0,-1 1 0 0 0,1-1-1 0 0,0 1 1 0 0,0 0 0 0 0,0 0-1 0 0,-1 0 1 0 0,1 0 0 0 0,0 0-1 0 0,0 0 1 0 0,0 0 0 0 0,0 0-1 0 0,1 0 1 0 0,-1 0 0 0 0,0 0-1 0 0,-1 2 1 0 0,2-2-4 0 0,0-1-1 0 0,0 1 0 0 0,0-1 1 0 0,0 0-1 0 0,0 1 0 0 0,0-1 1 0 0,0 1-1 0 0,1-1 0 0 0,-1 1 1 0 0,0-1-1 0 0,0 0 0 0 0,0 1 1 0 0,0-1-1 0 0,0 1 1 0 0,1-1-1 0 0,-1 0 0 0 0,0 1 1 0 0,0-1-1 0 0,1 1 0 0 0,-1-1 1 0 0,0 0-1 0 0,0 1 0 0 0,1-1 1 0 0,-1 0-1 0 0,0 0 1 0 0,1 1-1 0 0,-1-1 0 0 0,1 0 1 0 0,-1 0-1 0 0,0 1 0 0 0,1-1 1 0 0,-1 0-1 0 0,1 0 0 0 0,0 0 1 0 0,18 6 2 0 0,16-1 14 0 0,1-2 0 0 0,-1-1 1 0 0,46-4-1 0 0,-58 1-24 0 0,491-46 31 0 0,-398 33 1 0 0,1221-163-91 0 0,-1306 173 62 0 0,2460-351-316 0 0,-2118 305 274 0 0,773-89-29 0 0,-494 79 73 0 0,-651 60 0 0 0,234-20 0 0 0,-9 19 0 0 0,-185 7 0 0 0,-41-6 0 0 0,1 0 0 0 0,-1 0 0 0 0,1 0 0 0 0,-1 0 0 0 0,1 0 0 0 0,0 0 0 0 0,-1 1 0 0 0,1-1 0 0 0,-1 0 0 0 0,1 0 0 0 0,-1 0 0 0 0,1 1 0 0 0,-1-1 0 0 0,1 0 0 0 0,-1 1 0 0 0,1-1 0 0 0,-1 0 0 0 0,0 1 0 0 0,1-1 0 0 0,-1 1 0 0 0,1-1 0 0 0,-1 1 0 0 0,0-1 0 0 0,0 1 0 0 0,1-1 0 0 0,-1 1 0 0 0,0-1 0 0 0,0 1 0 0 0,1-1 0 0 0,-1 1 0 0 0,0 0 0 0 0,0 0 0 0 0,-1 0 0 0 0,1 0 0 0 0,-1 0 0 0 0,0 0 0 0 0,1 0 0 0 0,-1 0 0 0 0,0-1 0 0 0,1 1 0 0 0,-1 0 0 0 0,0 0 0 0 0,0 0 0 0 0,0-1 0 0 0,0 1 0 0 0,-2 0 0 0 0,-9 6 0 0 0,0-1 0 0 0,0-1 0 0 0,-1 0 0 0 0,1-1 0 0 0,-17 3 0 0 0,19-4 0 0 0,-262 56-47 0 0,165-38-22 0 0,-2003 370-436 0 0,1956-363 455 0 0,-1214 194-143 0 0,537-87 247 0 0,-50 7 51 0 0,636-105 1 0 0,-452 60 632 0 0,679-95-712 0 0,-127 9 177 0 0,105-14-107 0 0,39 2-91 0 0,0 1-1 0 0,1 0 1 0 0,-1 0-1 0 0,0 0 1 0 0,0 0 0 0 0,1 0-1 0 0,-1-1 1 0 0,0 1-1 0 0,1 0 1 0 0,-1-1-1 0 0,0 1 1 0 0,1-1-1 0 0,-1 1 1 0 0,0 0 0 0 0,1-1-1 0 0,-1 0 1 0 0,1 1-1 0 0,-1-1 1 0 0,1 1-1 0 0,-1-2 1 0 0,1 2-2 0 0,0-1 0 0 0,0 1 0 0 0,0-1 0 0 0,0 1 0 0 0,0-1 0 0 0,0 1 0 0 0,0-1 0 0 0,0 1 0 0 0,0-1 0 0 0,0 1-1 0 0,0 0 1 0 0,0-1 0 0 0,1 1 0 0 0,-1-1 0 0 0,0 1 0 0 0,0-1 0 0 0,1 1 0 0 0,-1-1 0 0 0,0 1 0 0 0,1 0 0 0 0,-1-1 0 0 0,1 1 0 0 0,2-4 11 0 0,1 1-1 0 0,0 0 1 0 0,0 0 0 0 0,7-4-1 0 0,32-16 78 0 0,87-33 0 0 0,60-6-9 0 0,-160 53-63 0 0,885-255 50 0 0,-67 31-111 0 0,243-65-89 0 0,-35 39 24 0 0,74-19 11 0 0,-289 65 96 0 0,-379 86 0 0 0,-453 124 0 0 0,57-17 0 0 0,-65 20 0 0 0,-1 0 0 0 0,0 0 0 0 0,0 0 0 0 0,0 0 0 0 0,1 0 0 0 0,-1 0 0 0 0,0 0 0 0 0,0 0 0 0 0,0 0 0 0 0,0 0 0 0 0,1 0 0 0 0,-1 0 0 0 0,0 0 0 0 0,0 0 0 0 0,0 0 0 0 0,0 0 0 0 0,1 0 0 0 0,-1-1 0 0 0,0 1 0 0 0,0 0 0 0 0,0 0 0 0 0,0 0 0 0 0,0 0 0 0 0,1 0 0 0 0,-1 0 0 0 0,0 0 0 0 0,0-1 0 0 0,0 1 0 0 0,0 0 0 0 0,0 0 0 0 0,0 0 0 0 0,0 0 0 0 0,0-1 0 0 0,1 1 0 0 0,-1 0 0 0 0,0 0 0 0 0,0 0 0 0 0,0 0 0 0 0,0-1 0 0 0,0 1 0 0 0,0 0 0 0 0,0 0 0 0 0,0-1 0 0 0,-9 0 0 0 0,-92 12-72 0 0,-125 29 0 0 0,187-32 56 0 0,-2066 451-612 0 0,1307-291 440 0 0,74-6 183 0 0,713-160 22 0 0,9-2-9 0 0,-1 0 0 0 0,1 1 1 0 0,0-1-1 0 0,0 1 0 0 0,0-1 1 0 0,0 1-1 0 0,0 0 1 0 0,0 0-1 0 0,0-1 0 0 0,1 2 1 0 0,-4 1-1 0 0,5-3-7 0 0,0 0 1 0 0,0 0-1 0 0,0 0 0 0 0,0 0 0 0 0,0 0 0 0 0,0 0 0 0 0,0 1 1 0 0,0-1-1 0 0,0 0 0 0 0,0 0 0 0 0,0 0 0 0 0,0 0 1 0 0,0 0-1 0 0,0 0 0 0 0,0 0 0 0 0,0 1 0 0 0,0-1 1 0 0,0 0-1 0 0,0 0 0 0 0,0 0 0 0 0,0 0 0 0 0,0 0 0 0 0,0 0 1 0 0,0 0-1 0 0,0 0 0 0 0,0 1 0 0 0,0-1 0 0 0,1 0 1 0 0,-1 0-1 0 0,0 0 0 0 0,0 0 0 0 0,0 0 0 0 0,0 0 0 0 0,0 0 1 0 0,0 0-1 0 0,0 0 0 0 0,0 0 0 0 0,0 0 0 0 0,1 0 1 0 0,-1 0-1 0 0,0 0 0 0 0,0 0 0 0 0,0 0 0 0 0,0 0 1 0 0,0 0-1 0 0,0 0 0 0 0,1 0 0 0 0,-1 0 0 0 0,0 0 0 0 0,0 0 1 0 0,0 0-1 0 0,0 0 0 0 0,0 0 0 0 0,14 1 33 0 0,-1 0 0 0 0,1-1 0 0 0,-1 0 1 0 0,14-3-1 0 0,-10 2-12 0 0,343-50 238 0 0,-189 23-225 0 0,356-49 109 0 0,273-35-80 0 0,-414 54-64 0 0,496-78 0 0 0,247-21-136 0 0,-1119 156 135 0 0,-8 0 1 0 0,0 1-1 0 0,0 0 0 0 0,1-1 0 0 0,-1 1 1 0 0,0 0-1 0 0,0 0 0 0 0,0 0 0 0 0,0 0 1 0 0,1 0-1 0 0,-1 1 0 0 0,0-1 0 0 0,4 2 0 0 0,-6-2 0 0 0,0 0 1 0 0,0 1-1 0 0,0-1 0 0 0,0 0 0 0 0,0 0 0 0 0,0 0 0 0 0,0 0 0 0 0,0 1 0 0 0,0-1 0 0 0,0 0 0 0 0,0 0 0 0 0,0 0 0 0 0,0 0 0 0 0,0 1 0 0 0,-1-1 0 0 0,1 0 0 0 0,0 0 0 0 0,0 0 0 0 0,0 0 0 0 0,0 0 0 0 0,0 1 0 0 0,0-1 0 0 0,0 0 0 0 0,-1 0 0 0 0,1 0 0 0 0,0 0 0 0 0,0 0 0 0 0,0 0 0 0 0,0 0 0 0 0,0 0 0 0 0,-1 0 0 0 0,1 0 0 0 0,0 1 0 0 0,0-1 0 0 0,0 0 0 0 0,0 0 0 0 0,0 0 0 0 0,-1 0 0 0 0,1 0 0 0 0,0 0 0 0 0,0 0 0 0 0,-1 0 0 0 0,-18 8-37 0 0,-1-1 1 0 0,-1 0 0 0 0,-24 4-1 0 0,20-4 17 0 0,-1497 355-446 0 0,-427 73-106 0 0,1414-311 351 0 0,-908 209-362 0 0,81-2 304 0 0,13 29 750 0 0,1306-348-416 0 0,-186 53 266 0 0,10 13 202 0 0,206-73-436 0 0,0 1 0 0 0,1 0 1 0 0,0 1-1 0 0,-13 9 0 0 0,19-9 16 0 0,9-3-44 0 0,17-1 15 0 0,11-4-12 0 0,0 0-1 0 0,45-10 0 0 0,-69 10-54 0 0,1451-248 206 0 0,-1113 188-195 0 0,762-145-17 0 0,-110 19 0 0 0,123-3-72 0 0,4 35 0 0 0,-954 135 72 0 0,581-60 0 0 0,-701 76 0 0 0,56 2 0 0 0,-100 2 0 0 0,1 1 0 0 0,-1 0 0 0 0,11 2 0 0 0,-17-3 0 0 0,1 0 0 0 0,-1 0 0 0 0,1 0 0 0 0,-1 1 0 0 0,0-1 0 0 0,1 0 0 0 0,-1 0 0 0 0,0 0 0 0 0,1 0 0 0 0,-1 0 0 0 0,0 1 0 0 0,1-1 0 0 0,-1 0 0 0 0,0 0 0 0 0,1 0 0 0 0,-1 1 0 0 0,0-1 0 0 0,1 0 0 0 0,-1 0 0 0 0,0 1 0 0 0,0-1 0 0 0,1 0 0 0 0,-1 1 0 0 0,0-1 0 0 0,0 0 0 0 0,0 1 0 0 0,1-1 0 0 0,-1 1 0 0 0,0-1 0 0 0,0 0 0 0 0,0 1 0 0 0,0-1 0 0 0,0 0 0 0 0,0 1 0 0 0,0-1 0 0 0,0 1 0 0 0,0-1 0 0 0,0 0 0 0 0,0 1 0 0 0,-1 0 0 0 0,1 1 0 0 0,-1-1 0 0 0,0 0 0 0 0,0 0 0 0 0,0 0 0 0 0,0-1 0 0 0,0 1 0 0 0,0 0 0 0 0,0 0 0 0 0,0 0 0 0 0,-2 0 0 0 0,-20 10-41 0 0,1-1 0 0 0,-37 9-1 0 0,53-16 31 0 0,-345 92-329 0 0,-7-17 47 0 0,252-56 189 0 0,-119 25-88 0 0,-43 11 10 0 0,-45 10 38 0 0,-1098 243-302 0 0,582-132 361 0 0,-198 46-10 0 0,759-162 202 0 0,-377 91 426 0 0,634-151-517 0 0,-414 116 856 0 0,392-106-669 0 0,33-13-198 0 0,-1 0-1 0 0,1 0 1 0 0,-1 0 0 0 0,1 0-1 0 0,-1 0 1 0 0,1 0 0 0 0,0 0-1 0 0,-1 1 1 0 0,1-1 0 0 0,-1 0 0 0 0,1 0-1 0 0,0 1 1 0 0,-1-1 0 0 0,1 0-1 0 0,0 1 1 0 0,-1-1 0 0 0,1 0-1 0 0,0 1 1 0 0,0-1 0 0 0,-1 0 0 0 0,1 1-1 0 0,0-1 1 0 0,0 0 0 0 0,-1 1-1 0 0,12 0 75 0 0,206-41 99 0 0,-162 28-144 0 0,1377-296 131 0 0,167 7-176 0 0,-1033 204-48 0 0,980-157-140 0 0,-817 166 128 0 0,-621 76 59 0 0,125-10-28 0 0,-6 20 8 0 0,-215 3 32 0 0,23 2 0 0 0,-33-3 0 0 0,0 1 0 0 0,-1-1 0 0 0,1 0 0 0 0,0 1 0 0 0,0-1 0 0 0,-1 1 0 0 0,1 0 0 0 0,0 0 0 0 0,-1-1 0 0 0,1 1 0 0 0,-1 0 0 0 0,1 0 0 0 0,-1 1 0 0 0,2 0 0 0 0,-3-2-1 0 0,0 1 0 0 0,1 0 0 0 0,-1-1-1 0 0,0 1 1 0 0,0-1 0 0 0,0 1 0 0 0,0-1-1 0 0,0 1 1 0 0,0-1 0 0 0,0 1 0 0 0,0 0 0 0 0,0-1-1 0 0,0 1 1 0 0,0-1 0 0 0,0 1 0 0 0,0-1 0 0 0,0 1-1 0 0,0-1 1 0 0,0 1 0 0 0,-1-1 0 0 0,1 1-1 0 0,0 0 1 0 0,0-1 0 0 0,-1 0 0 0 0,1 1 0 0 0,0-1-1 0 0,-1 1 1 0 0,1-1 0 0 0,-1 1 0 0 0,1-1-1 0 0,0 0 1 0 0,-1 1 0 0 0,1-1 0 0 0,-1 0 0 0 0,0 1-1 0 0,-22 13-93 0 0,-15 2 0 0 0,-1-1-1 0 0,-65 14 0 0 0,63-18 47 0 0,-542 129-549 0 0,453-111 518 0 0,-825 172-9 0 0,-7-20 74 0 0,201-39 405 0 0,-873 172 404 0 0,823-179-588 0 0,771-132-131 0 0,39-3-70 0 0,0 1-1 0 0,0-1 1 0 0,0 0 0 0 0,0 0-1 0 0,0 0 1 0 0,0 0 0 0 0,0-1-1 0 0,0 1 1 0 0,0 0-1 0 0,0 0 1 0 0,0 0 0 0 0,0-1-1 0 0,0 1 1 0 0,0-1 0 0 0,1 1-3 0 0,0 0 0 0 0,0-1 0 0 0,0 1 0 0 0,0 0-1 0 0,0 0 1 0 0,0-1 0 0 0,0 1 0 0 0,0 0 0 0 0,0 0 0 0 0,0-1 0 0 0,0 1 0 0 0,0 0 0 0 0,0 0 0 0 0,0-1 0 0 0,0 1 0 0 0,0 0 0 0 0,0 0 0 0 0,0-1 0 0 0,1 1 0 0 0,-1 0 0 0 0,0 0 0 0 0,0 0 0 0 0,0-1 0 0 0,0 1 0 0 0,1 0 0 0 0,-1 0 0 0 0,0 0 0 0 0,0 0 0 0 0,0 0 0 0 0,1-1 0 0 0,-1 1 0 0 0,0 0 0 0 0,30-16 60 0 0,27-7 7 0 0,69-18 0 0 0,-66 23-47 0 0,603-173 136 0 0,162-21-145 0 0,-91 38-70 0 0,6 17-29 0 0,-245 53 18 0 0,1212-230-78 0 0,-1502 296 127 0 0,622-95 19 0 0,1 28 0 0 0,-602 87 0 0 0,-200 20 0 0 0,-26-2 0 0 0,1 0 0 0 0,-1 0 0 0 0,0 0 0 0 0,0 0 0 0 0,0 0 0 0 0,0 0 0 0 0,1 0 0 0 0,-1 0 0 0 0,0 0 0 0 0,0 0 0 0 0,0 0 0 0 0,0 0 0 0 0,1 0 0 0 0,-1 0 0 0 0,0 0 0 0 0,0 0 0 0 0,0 0 0 0 0,0 0 0 0 0,1 0 0 0 0,-1 0 0 0 0,0 0 0 0 0,0 1 0 0 0,0-1 0 0 0,0 0 0 0 0,0 0 0 0 0,1 0 0 0 0,-1 0 0 0 0,0 0 0 0 0,0 0 0 0 0,0 0 0 0 0,0 1 0 0 0,0-1 0 0 0,0 0 0 0 0,0 0 0 0 0,0 0 0 0 0,1 0 0 0 0,-1 1 0 0 0,0-1 0 0 0,0 0 0 0 0,0 0 0 0 0,0 0 0 0 0,0 0 0 0 0,0 1 0 0 0,0-1 0 0 0,0 0 0 0 0,0 0 0 0 0,0 0 0 0 0,0 0 0 0 0,0 1 0 0 0,0-1 0 0 0,0 0 0 0 0,0 0 0 0 0,0 0 0 0 0,0 0 0 0 0,-1 1 0 0 0,1-1 0 0 0,0 0 0 0 0,0 0 0 0 0,0 0 0 0 0,0 0 0 0 0,0 0 0 0 0,0 1 0 0 0,-1-1 0 0 0,-11 7 0 0 0,-17 2-1 0 0,0 0 0 0 0,-50 7 0 0 0,36-8-12 0 0,-1033 182-271 0 0,232-43 232 0 0,284-43 42 0 0,-1159 209-44 0 0,1193-232 105 0 0,321-52-25 0 0,185-25-2 0 0,-19 0 72 0 0,39-4-95 0 0,0 0 0 0 0,0 0 0 0 0,1 0 0 0 0,-1 0 0 0 0,0 0 0 0 0,0 0 0 0 0,0 0 0 0 0,0 0 0 0 0,0 0 0 0 0,0 0 0 0 0,0 0 0 0 0,0 0 0 0 0,0 0 0 0 0,0 0 0 0 0,0 0 0 0 0,0-1 0 0 0,0 1 0 0 0,0 0 0 0 0,0 0 0 0 0,0 0 0 0 0,0 0 0 0 0,0 0 0 0 0,1 0 0 0 0,-1 0 0 0 0,0 0 0 0 0,0 0 0 0 0,0 0 0 0 0,0 0 0 0 0,0 0 0 0 0,0 0 0 0 0,0-1 0 0 0,0 1 0 0 0,0 0-1 0 0,0 0 1 0 0,0 0 0 0 0,0 0 0 0 0,0 0 0 0 0,0 0 0 0 0,0 0 0 0 0,-1 0 0 0 0,1 0 0 0 0,0 0 0 0 0,0 0 0 0 0,0 0 0 0 0,0-1 0 0 0,0 1 0 0 0,0 0 0 0 0,0 0 0 0 0,0 0 0 0 0,0 0 0 0 0,0 0 0 0 0,0 0 0 0 0,0 0 0 0 0,0 0 0 0 0,8-5 47 0 0,34-10 7 0 0,1 1 0 0 0,76-15 0 0 0,-90 23-48 0 0,2821-569 146 0 0,-1326 340-217 0 0,-1132 180 64 0 0,-374 53-18 0 0,-15 2 0 0 0,-3 1-5 0 0,-29 7-51 0 0,-218 38-262 0 0,180-35 277 0 0,-388 56-237 0 0,232-35 200 0 0,-111 15-26 0 0,-258 40-60 0 0,-546 87 72 0 0,604-94 84 0 0,-143 14 317 0 0,565-79-142 0 0,112-15-148 0 0,-70 10 178 0 0,-81 0 1 0 0,143-10-156 0 0,-14-1 39 0 0,21 1-55 0 0,0 0-1 0 0,0 0 0 0 0,0 0 0 0 0,0-1 0 0 0,0 1 1 0 0,0 0-1 0 0,0 0 0 0 0,0-1 0 0 0,0 1 1 0 0,0-1-1 0 0,0 1 0 0 0,0-1 0 0 0,1 1 0 0 0,-1-1 1 0 0,-2-1-1 0 0,3 2-4 0 0,0-1 0 0 0,0 1 0 0 0,0-1 1 0 0,0 1-1 0 0,0 0 0 0 0,0-1 0 0 0,0 1 0 0 0,0-1 1 0 0,1 1-1 0 0,-1-1 0 0 0,0 1 0 0 0,0 0 0 0 0,0-1 1 0 0,0 1-1 0 0,0-1 0 0 0,1 1 0 0 0,-1 0 0 0 0,0-1 0 0 0,0 1 1 0 0,1 0-1 0 0,-1-1 0 0 0,0 1 0 0 0,1 0 0 0 0,-1-1 1 0 0,0 1-1 0 0,1 0 0 0 0,-1-1 0 0 0,0 1 0 0 0,1 0 1 0 0,0 0-1 0 0,13-9 39 0 0,7-1-8 0 0,0 0 0 0 0,0 2 1 0 0,1 1-1 0 0,30-6 0 0 0,-25 6-13 0 0,411-83 174 0 0,-365 76-198 0 0,774-129 71 0 0,-423 74-72 0 0,802-116-135 0 0,-228 38-13 0 0,408-93-50 0 0,-1343 229 193 0 0,192-42 7 0 0,-240 48 2 0 0,-12 1 0 0 0,-5 4 0 0 0,-1-1 0 0 0,1 1 0 0 0,-1 0 0 0 0,1 0 0 0 0,0 0 0 0 0,-1 0 0 0 0,-3 0 0 0 0,-129 16 0 0 0,63-7 0 0 0,-997 147-118 0 0,911-131 97 0 0,-312 50-38 0 0,-620 96-159 0 0,873-140 192 0 0,-1189 190-233 0 0,194-3 248 0 0,1114-201 23 0 0,-70 14 208 0 0,135-22-116 0 0,23-5-7 0 0,20-3-11 0 0,82-10 66 0 0,109-23 1 0 0,-109 15-97 0 0,123-21 43 0 0,795-133-54 0 0,-597 105-33 0 0,332-52-66 0 0,1 16-67 0 0,-423 62 105 0 0,686-67-64 0 0,-953 103 60 0 0,161-8-11 0 0,-6 17 18 0 0,-203-4 9 0 0,0-1-2 0 0,0 0 1 0 0,0 1-1 0 0,1 1 1 0 0,-1-1 0 0 0,0 1-1 0 0,-1 1 1 0 0,1-1 0 0 0,8 5-1 0 0,-15-6 5 0 0,-1-1 0 0 0,1 0 0 0 0,0 1 0 0 0,-1-1 0 0 0,1 0 0 0 0,-1 1 0 0 0,1-1 0 0 0,-1 1 0 0 0,1 0-1 0 0,-1-1 1 0 0,1 1 0 0 0,-1-1 0 0 0,1 1 0 0 0,-1 0 0 0 0,0-1 0 0 0,1 1 0 0 0,-1-1 0 0 0,0 1 0 0 0,0 0 0 0 0,1 0 0 0 0,-1-1 0 0 0,0 1 0 0 0,0 0 0 0 0,0-1-1 0 0,0 1 1 0 0,0 1 0 0 0,0-1-5 0 0,-1 1-1 0 0,1-1 0 0 0,-1 0 0 0 0,0 0 0 0 0,1 1 1 0 0,-1-1-1 0 0,0 0 0 0 0,0 0 0 0 0,0 0 0 0 0,0 0 1 0 0,0 0-1 0 0,0 0 0 0 0,-1 2 0 0 0,-12 6-28 0 0,0-1 0 0 0,0 1 0 0 0,0-2 0 0 0,-1 0 0 0 0,-19 5-1 0 0,33-11 35 0 0,-220 70-392 0 0,-10-13-58 0 0,148-38 327 0 0,-1256 291-591 0 0,685-163 518 0 0,-882 184-124 0 0,-287 77 430 0 0,1002-218 586 0 0,144-46 218 0 0,152-19-114 0 0,521-125-792 0 0,-29 8 128 0 0,-58 25 0 0 0,84-29-102 0 0,20-4 10 0 0,22-4-19 0 0,0-2-1 0 0,46-12 1 0 0,-43 9-19 0 0,104-23-5 0 0,350-74 0 0 0,691-132-59 0 0,330-64-26 0 0,-305 92-12 0 0,7 31-17 0 0,-103 37-3 0 0,-791 116 106 0 0,-308 24 3 0 0,21 1-23 0 0,-32 0 30 0 0,0 0 0 0 0,-1 0 1 0 0,1 1-1 0 0,-1-1 0 0 0,1 0 0 0 0,-1 1 0 0 0,1-1 0 0 0,-1 1 0 0 0,1-1 0 0 0,-1 1 0 0 0,1 0 0 0 0,-1-1 0 0 0,1 1 0 0 0,1 2 0 0 0,-3-3 1 0 0,0 0-1 0 0,0 1 1 0 0,0-1 0 0 0,0 0-1 0 0,0 1 1 0 0,0-1 0 0 0,1 0-1 0 0,-1 1 1 0 0,0-1 0 0 0,0 0-1 0 0,0 1 1 0 0,0-1 0 0 0,0 0-1 0 0,0 1 1 0 0,-1-1 0 0 0,1 0-1 0 0,0 1 1 0 0,0-1 0 0 0,0 0-1 0 0,0 1 1 0 0,0-1 0 0 0,0 0-1 0 0,-1 1 1 0 0,1-1 0 0 0,0 0-1 0 0,0 0 1 0 0,0 1 0 0 0,-1-1-1 0 0,1 0 1 0 0,0 0 0 0 0,0 1-1 0 0,-1-1 1 0 0,1 0 0 0 0,0 0-1 0 0,-1 0 1 0 0,1 1 0 0 0,0-1-1 0 0,-1 0 1 0 0,-6 5-11 0 0,-1 0 1 0 0,1-1 0 0 0,-1 0-1 0 0,0 0 1 0 0,-1-1-1 0 0,-16 5 1 0 0,7-3 0 0 0,-212 58-116 0 0,-12-12-47 0 0,133-28 89 0 0,-127 25-53 0 0,-407 71-63 0 0,93-18 95 0 0,-1054 221-91 0 0,660-130 129 0 0,-861 208 619 0 0,1692-372-484 0 0,-301 77 248 0 0,12 21 99 0 0,385-120-386 0 0,12-4-12 0 0,0-1-1 0 0,0 1 1 0 0,-1 1 0 0 0,1-1-1 0 0,1 1 1 0 0,-1-1 0 0 0,-6 6-1 0 0,11-8-15 0 0,0 0-1 0 0,-1 0 1 0 0,1 0-1 0 0,0 0 1 0 0,0 1-1 0 0,0-1 1 0 0,0 0-1 0 0,0 0 0 0 0,0 0 1 0 0,0 0-1 0 0,0 0 1 0 0,-1 0-1 0 0,1 0 1 0 0,0 0-1 0 0,0 1 1 0 0,0-1-1 0 0,0 0 1 0 0,0 0-1 0 0,0 0 0 0 0,0 0 1 0 0,0 0-1 0 0,0 0 1 0 0,0 0-1 0 0,0 1 1 0 0,0-1-1 0 0,0 0 1 0 0,0 0-1 0 0,0 0 0 0 0,0 0 1 0 0,0 0-1 0 0,0 1 1 0 0,0-1-1 0 0,0 0 1 0 0,0 0-1 0 0,0 0 1 0 0,0 0-1 0 0,0 0 0 0 0,0 0 1 0 0,0 1-1 0 0,0-1 1 0 0,0 0-1 0 0,1 0 1 0 0,-1 0-1 0 0,0 0 1 0 0,0 0-1 0 0,0 0 0 0 0,0 0 1 0 0,0 0-1 0 0,0 0 1 0 0,0 1-1 0 0,0-1 1 0 0,1 0-1 0 0,-1 0 1 0 0,0 0-1 0 0,0 0 0 0 0,0 0 1 0 0,0 0-1 0 0,0 0 1 0 0,0 0-1 0 0,1 0 1 0 0,-1 0-1 0 0,0 0 1 0 0,0 0-1 0 0,0 0 0 0 0,0 0 1 0 0,0 0-1 0 0,0 0 1 0 0,1 0-1 0 0,11 1 19 0 0,-1 1 1 0 0,1-2-1 0 0,0 0 0 0 0,15-2 0 0 0,55-6 18 0 0,79-20 0 0 0,-91 15-31 0 0,1190-242 0 0 0,-727 143-21 0 0,959-167-265 0 0,-570 112 97 0 0,-595 104 113 0 0,985-172-164 0 0,-1076 194 166 0 0,154-20-19 0 0,-349 57 61 0 0,45 0-1 0 0,-69 7 27 0 0,-17-3 0 0 0,0 0 0 0 0,1 0 0 0 0,-1 0 0 0 0,0 0 0 0 0,0 0 0 0 0,0 0 0 0 0,0 0 0 0 0,0 0 0 0 0,0 0 0 0 0,0 1 0 0 0,0-1 0 0 0,0 0 0 0 0,0 0 0 0 0,0 0 0 0 0,0 0 0 0 0,0 0 0 0 0,0 0 0 0 0,0 1 0 0 0,0-1 0 0 0,0 0 0 0 0,0 0 0 0 0,0 0 0 0 0,0 0 0 0 0,0 0 0 0 0,0 0 0 0 0,0 1 0 0 0,0-1 0 0 0,0 0 0 0 0,0 0 0 0 0,0 0 0 0 0,0 0 0 0 0,0 0 0 0 0,0 0 0 0 0,0 0 0 0 0,0 1 0 0 0,0-1 0 0 0,0 0 0 0 0,0 0 0 0 0,-1 0 0 0 0,1 0 0 0 0,0 0 0 0 0,0 0 0 0 0,0 0 0 0 0,0 0 0 0 0,0 0 0 0 0,0 0 0 0 0,0 0 0 0 0,0 1 0 0 0,-1-1 0 0 0,1 0 0 0 0,0 0 0 0 0,0 0 0 0 0,0 0 0 0 0,-5 2 0 0 0,1 0 0 0 0,-1 0 0 0 0,0 0 0 0 0,-5 1 0 0 0,-804 192-225 0 0,-981 195-56 0 0,69-24-13 0 0,730-137 276 0 0,84-18 18 0 0,212-48 368 0 0,536-124-214 0 0,-252 71 454 0 0,376-96-475 0 0,26-7-52 0 0,15-7-79 0 0,-1 0 0 0 0,0 0-1 0 0,0 0 1 0 0,0 1-1 0 0,0-1 1 0 0,0 0 0 0 0,0 0-1 0 0,0 0 1 0 0,0 0 0 0 0,0 0-1 0 0,0 1 1 0 0,0-1 0 0 0,1 0-1 0 0,-1 0 1 0 0,0 0 0 0 0,0 0-1 0 0,0 0 1 0 0,0 0 0 0 0,0 0-1 0 0,1 0 1 0 0,-1 0 0 0 0,0 1-1 0 0,0-1 1 0 0,0 0 0 0 0,0 0-1 0 0,0 0 1 0 0,1 0 0 0 0,-1 0-1 0 0,0 0 1 0 0,0 0-1 0 0,0 0 1 0 0,0 0 0 0 0,1 0-1 0 0,-1 0 1 0 0,0 0 0 0 0,0 0-1 0 0,0 0 1 0 0,0 0 0 0 0,1-1-1 0 0,30 0 71 0 0,416-80 60 0 0,-382 67-128 0 0,889-180-15 0 0,859-166-450 0 0,-299 88-35 0 0,-274 115 336 0 0,-826 130 160 0 0,-392 26 0 0 0,-1 2 0 0 0,0 0 0 0 0,38 7 0 0 0,-57-8 0 0 0,0 1 0 0 0,0-1 0 0 0,-1 1 0 0 0,1-1 0 0 0,0 1 0 0 0,-1 0 0 0 0,1 0 0 0 0,-1 0 0 0 0,4 2 0 0 0,-5-3 0 0 0,0 1 0 0 0,0-1 0 0 0,1 0 0 0 0,-1 1 0 0 0,0-1 0 0 0,0 1 0 0 0,0-1 0 0 0,1 1 0 0 0,-1-1 0 0 0,0 1 0 0 0,0-1 0 0 0,0 1 0 0 0,0-1 0 0 0,0 0 0 0 0,0 1 0 0 0,0-1 0 0 0,0 1 0 0 0,0-1 0 0 0,-1 1 0 0 0,1-1 0 0 0,0 1 0 0 0,0-1 0 0 0,0 1 0 0 0,0-1 0 0 0,-1 0 0 0 0,1 1 0 0 0,0-1 0 0 0,0 1 0 0 0,-1-1 0 0 0,1 0 0 0 0,0 1 0 0 0,-1-1 0 0 0,1 0 0 0 0,0 1 0 0 0,-1-1 0 0 0,1 0 0 0 0,0 0 0 0 0,-1 1 0 0 0,0-1 0 0 0,-9 7-1 0 0,-1 0 0 0 0,0 0-1 0 0,0-1 1 0 0,-21 7 0 0 0,21-8-5 0 0,-264 92-147 0 0,-6-23 63 0 0,186-51 88 0 0,-1676 404-221 0 0,1602-390 223 0 0,-685 157 0 0 0,-473 132 0 0 0,777-188 104 0 0,425-107-37 0 0,-569 136 483 0 0,639-155-484 0 0,-29 6 200 0 0,-118 41 0 0 0,188-52-194 0 0,14-7-70 0 0,0 0-1 0 0,0 0 0 0 0,0 0 1 0 0,0 0-1 0 0,0 0 0 0 0,0 0 0 0 0,0 0 1 0 0,0 0-1 0 0,0 0 0 0 0,0 0 1 0 0,0 0-1 0 0,0 0 0 0 0,0 0 0 0 0,0 0 1 0 0,1 0-1 0 0,-1 0 0 0 0,0 0 0 0 0,0 0 1 0 0,0 0-1 0 0,0 0 0 0 0,0 0 1 0 0,0 0-1 0 0,0 0 0 0 0,0 0 0 0 0,0 0 1 0 0,0 0-1 0 0,0 0 0 0 0,0 0 1 0 0,0 0-1 0 0,0 0 0 0 0,0 0 0 0 0,1 0 1 0 0,-1 0-1 0 0,0 0 0 0 0,0 0 1 0 0,0 1-1 0 0,0-1 0 0 0,0 0 0 0 0,0 0 1 0 0,0 0-1 0 0,0 0 0 0 0,0 0 1 0 0,0 0-1 0 0,0 0 0 0 0,0 0 0 0 0,0 0 1 0 0,0 0-1 0 0,0 0 0 0 0,0 0 0 0 0,0 0 1 0 0,0 0-1 0 0,0 1 0 0 0,0-1 1 0 0,0 0-1 0 0,0 0 0 0 0,0 0 0 0 0,0 0 1 0 0,0 0-1 0 0,0 0 0 0 0,0 0 1 0 0,0 0-1 0 0,0 0 0 0 0,0 0 0 0 0,0 0 1 0 0,27-2 78 0 0,185-42-19 0 0,-56 10-37 0 0,1288-276-212 0 0,-746 154 77 0 0,1205-222-462 0 0,-327 94 413 0 0,-885 177 160 0 0,-665 103 1 0 0,-16 2 3 0 0,0 1 0 0 0,0 0 0 0 0,16 1 0 0 0,-20 2 70 0 0,-9 2-33 0 0,-12 6 18 0 0,-18 5-19 0 0,-1-2 1 0 0,0-1-1 0 0,-40 8 0 0 0,37-10-40 0 0,-573 139 1 0 0,-9-17-6 0 0,381-83-6 0 0,-638 136-115 0 0,-550 129-11 0 0,1058-232 135 0 0,-536 103 2 0 0,344-103 384 0 0,527-81-264 0 0,33-1-117 0 0,0 0 0 0 0,-1 0 0 0 0,1 0 0 0 0,0 0 0 0 0,-1 0 0 0 0,1 0 0 0 0,0 0 0 0 0,-1 0 0 0 0,1 0 0 0 0,0 0 0 0 0,0 0 0 0 0,-1 0 0 0 0,1 0 0 0 0,0 0 0 0 0,-1 0 0 0 0,1 0-1 0 0,0-1 1 0 0,0 1 0 0 0,-1 0 0 0 0,1 0 0 0 0,0 0 0 0 0,0 0 0 0 0,-1-1 0 0 0,1 1 0 0 0,0 0 0 0 0,0 0 0 0 0,-1 0 0 0 0,1-1 0 0 0,0 1 0 0 0,0 0 0 0 0,0-1 0 0 0,0 1 0 0 0,-1 0 0 0 0,1 0 0 0 0,0-1 0 0 0,0 1 0 0 0,0 0 0 0 0,0-1 0 0 0,0 1 0 0 0,0 0 0 0 0,0 0 0 0 0,0-1-1 0 0,0 0 1 0 0,0 0 3 0 0,1 0 0 0 0,0 0 0 0 0,-1 0-1 0 0,1 0 1 0 0,0 0 0 0 0,-1 1-1 0 0,1-1 1 0 0,0 0 0 0 0,0 0-1 0 0,0 0 1 0 0,1 0 0 0 0,11-8 27 0 0,0 2 0 0 0,1-1 1 0 0,28-9-1 0 0,-30 12-21 0 0,244-84 147 0 0,-156 57-118 0 0,172-58 52 0 0,795-248-58 0 0,-169 96-103 0 0,-301 84 4 0 0,1311-354-73 0 0,-1420 395 124 0 0,-269 66-38 0 0,-185 43 45 0 0,36-8 5 0 0,-1-3-1 0 0,72-29 0 0 0,-120 38 2 0 0,-21 10 0 0 0,0 0 0 0 0,-1 0 0 0 0,1 0 0 0 0,0 0 0 0 0,0 0 0 0 0,0 0 0 0 0,0 0 0 0 0,0 0 0 0 0,0 0 0 0 0,0 0 0 0 0,0 0 0 0 0,0 0 0 0 0,0-1 0 0 0,0 1 0 0 0,-1 0 0 0 0,1 0 0 0 0,0 0 0 0 0,0 0 0 0 0,0 0 0 0 0,0 0 0 0 0,0 0 0 0 0,0 0 0 0 0,0 0 0 0 0,0 0 0 0 0,0 0 0 0 0,0 0 0 0 0,0 0 0 0 0,0-1 0 0 0,0 1 0 0 0,0 0 0 0 0,0 0 0 0 0,0 0 0 0 0,0 0 0 0 0,0 0 0 0 0,0 0 0 0 0,0 0 0 0 0,0 0 0 0 0,0 0 0 0 0,0-1 0 0 0,0 1 0 0 0,0 0 0 0 0,0 0 0 0 0,0 0 0 0 0,0 0 0 0 0,0 0 0 0 0,0 0 0 0 0,0 0 0 0 0,0 0 0 0 0,0 0 0 0 0,0 0 0 0 0,-12 1 0 0 0,-261 54-129 0 0,132-24 87 0 0,-1060 247-482 0 0,10 41 262 0 0,355-105 195 0 0,266-75 66 0 0,337-79 98 0 0,222-58-65 0 0,8-1-18 0 0,0-1 0 0 0,0 1 0 0 0,1-1 0 0 0,-1 1 0 0 0,0 0 0 0 0,0 0 0 0 0,1 0 0 0 0,-1 1 0 0 0,1-1 0 0 0,-3 3-1 0 0,5-3 35 0 0,4 0 0 0 0,38-1 71 0 0,0-1 0 0 0,49-8-1 0 0,-51 5-76 0 0,328-49 142 0 0,-161 21-127 0 0,656-88 15 0 0,-283 36-71 0 0,-171 22-93 0 0,314-47-113 0 0,578-76-103 0 0,-883 147 296 0 0,-392 37 12 0 0,-20 2 0 0 0,-12 2 0 0 0,-18 3 10 0 0,21-6-7 0 0,-379 73 193 0 0,138-29-165 0 0,-543 113-31 0 0,-261 50 0 0 0,-554 130-66 0 0,6 37-27 0 0,1071-250 84 0 0,322-76 9 0 0,-450 117 0 0 0,467-113 0 0 0,-135 44 0 0 0,305-91 0 0 0,-1 1 0 0 0,1-1 0 0 0,-24 14 0 0 0,33-14 0 0 0,10-2 0 0 0,14-2 0 0 0,24-4 0 0 0,75-16 0 0 0,-66 9 0 0 0,791-152-237 0 0,-589 113 183 0 0,50-11 28 0 0,1826-322-256 0 0,-1473 269 193 0 0,1197-172 9 0 0,-1319 218 80 0 0,-237 32 0 0 0,-230 27 0 0 0,2-2 0 0 0,131-1 0 0 0,-191 12-1 0 0,-8 1-1 0 0,-14 3 16 0 0,-88 13 40 0 0,94-16-55 0 0,-910 141 65 0 0,-377 76-76 0 0,-92 16-40 0 0,384-76 51 0 0,-347 58 24 0 0,162-42 587 0 0,1157-172-582 0 0,-298 20 359 0 0,323-23-376 0 0,-40-2 64 0 0,43 1-64 0 0,-1 1 1 0 0,1-1-1 0 0,0 0 0 0 0,0 1 0 0 0,0-2 0 0 0,0 1 0 0 0,0 0 1 0 0,0 0-1 0 0,0-1 0 0 0,-3-2 0 0 0,5 4-7 0 0,1-1-1 0 0,-1 1 1 0 0,1-1-1 0 0,0 1 1 0 0,-1-1-1 0 0,1 1 1 0 0,-1 0-1 0 0,1-1 1 0 0,0 1-1 0 0,-1-1 1 0 0,1 0-1 0 0,0 1 1 0 0,0-1-1 0 0,0 1 1 0 0,-1-1-1 0 0,1 1 1 0 0,0-1-1 0 0,0 0 1 0 0,0 1-1 0 0,0-1 1 0 0,0 1-1 0 0,0-1 1 0 0,0 0 0 0 0,0 1-1 0 0,0-1 1 0 0,0 1-1 0 0,0-1 1 0 0,0 0-1 0 0,1 1 1 0 0,-1-2-1 0 0,1 0 4 0 0,1 0-1 0 0,-1 0 1 0 0,0 1-1 0 0,1-1 1 0 0,-1 0-1 0 0,1 1 1 0 0,-1-1 0 0 0,3-1-1 0 0,12-8 12 0 0,-1 1 0 0 0,2 1 1 0 0,30-14-1 0 0,-31 16-11 0 0,458-174 143 0 0,18 36-88 0 0,-396 118-58 0 0,779-213-117 0 0,-626 173 66 0 0,525-135-105 0 0,-633 165 131 0 0,1426-321-182 0 0,-1094 256 203 0 0,52-11 0 0 0,3 19 0 0 0,-506 92 0 0 0,-20 2 0 0 0,-3 1 0 0 0,-12 2 0 0 0,-195 38 0 0 0,96-20-11 0 0,-314 61-69 0 0,-489 93 32 0 0,594-116 19 0 0,-1137 213-67 0 0,-17 31 96 0 0,1214-247 0 0 0,-449 86 26 0 0,412-85 49 0 0,-92 7 376 0 0,381-64-360 0 0,16-2-29 0 0,18-4-11 0 0,1521-305 153 0 0,135-18-529 0 0,-1534 302 306 0 0,628-101-109 0 0,-602 104 128 0 0,106-12 0 0 0,-4 22 0 0 0,-268 14 0 0 0,-2 0 0 0 0,0-1 0 0 0,0 1 0 0 0,0 1 0 0 0,0-1 0 0 0,0 1 0 0 0,-1 0 0 0 0,1 0 0 0 0,0 0 0 0 0,0 1 0 0 0,8 3 0 0 0,-13-5 0 0 0,1 1 0 0 0,-1-1 0 0 0,0 0 0 0 0,0 0 0 0 0,1 0 0 0 0,-1 1 0 0 0,0-1 0 0 0,0 0 0 0 0,0 1 0 0 0,1-1 0 0 0,-1 0 0 0 0,0 0 0 0 0,0 1 0 0 0,0-1 0 0 0,0 0 0 0 0,0 1 0 0 0,0-1 0 0 0,0 0 0 0 0,0 1 0 0 0,0-1 0 0 0,0 0 0 0 0,0 1 0 0 0,0-1 0 0 0,0 0 0 0 0,0 1 0 0 0,0-1 0 0 0,0 0 0 0 0,0 1 0 0 0,0-1 0 0 0,0 0 0 0 0,0 1 0 0 0,0-1 0 0 0,0 0 0 0 0,-1 1 0 0 0,1-1 0 0 0,0 0 0 0 0,0 0 0 0 0,0 1 0 0 0,-1-1 0 0 0,1 0 0 0 0,0 0 0 0 0,0 1 0 0 0,-1-1 0 0 0,-14 10 0 0 0,-12 3 0 0 0,-1-2 0 0 0,0-1 0 0 0,-35 8 0 0 0,41-12 0 0 0,-2408 615-256 0 0,1815-484 256 0 0,34-9 0 0 0,-449 108 0 0 0,823-179 91 0 0,189-48 22 0 0,19-9-104 0 0,0 0 0 0 0,0 0 1 0 0,0 1-1 0 0,0-1 1 0 0,1 0-1 0 0,-1 0 1 0 0,0 0-1 0 0,0 0 1 0 0,0 0-1 0 0,1-1 1 0 0,-1 1-1 0 0,0 0 1 0 0,2-1-1 0 0,429-83 272 0 0,-157 29-254 0 0,-82 18 21 0 0,42-10-36 0 0,951-177-25 0 0,-908 179-27 0 0,766-130-98 0 0,951-122-79 0 0,-648 164 134 0 0,-786 123 19 0 0,-556 10 62 0 0,47 4-32 0 0,-47-3 31 0 0,0-1 1 0 0,0 2 0 0 0,0-1-1 0 0,0 0 1 0 0,0 1-1 0 0,8 4 1 0 0,-12-6 2 0 0,-1 1-1 0 0,1-1 0 0 0,0 0 1 0 0,-1 1-1 0 0,1-1 1 0 0,-1 1-1 0 0,1-1 0 0 0,-1 1 1 0 0,1-1-1 0 0,-1 1 1 0 0,1-1-1 0 0,-1 1 0 0 0,1-1 1 0 0,-1 1-1 0 0,0-1 1 0 0,1 1-1 0 0,-1 0 1 0 0,0-1-1 0 0,1 1 0 0 0,-1 0 1 0 0,0-1-1 0 0,0 1 1 0 0,0 0-1 0 0,0 0 0 0 0,1-1 1 0 0,-1 1-1 0 0,0 1 1 0 0,-1-1-3 0 0,1 1-1 0 0,-1-1 1 0 0,0 0 0 0 0,1 0 0 0 0,-1 1 0 0 0,0-1 0 0 0,0 0 0 0 0,1 0 0 0 0,-1 0 0 0 0,0 0-1 0 0,0 0 1 0 0,0 0 0 0 0,-3 2 0 0 0,-8 6-10 0 0,0-1 0 0 0,-1 0 0 0 0,0 0 0 0 0,-25 9 0 0 0,-63 18-30 0 0,93-32 42 0 0,-616 154-150 0 0,519-133 151 0 0,-825 172-64 0 0,-3-17 61 0 0,-493 101 6 0 0,329-40-3 0 0,557-119 11 0 0,187-42 38 0 0,-206 46 123 0 0,110-9 121 0 0,406-100-266 0 0,41-15-21 0 0,1-1 0 0 0,0 1 1 0 0,0-1-1 0 0,0 1 0 0 0,-1-1 0 0 0,1 1 0 0 0,0 0 1 0 0,0 0-1 0 0,0 0 0 0 0,-1 1 0 0 0,2-2-5 0 0,0 0 1 0 0,0 1-1 0 0,0-1 0 0 0,0 0 1 0 0,0 0-1 0 0,0 0 1 0 0,0 0-1 0 0,0 1 0 0 0,0-1 1 0 0,0 0-1 0 0,1 0 0 0 0,-1 0 1 0 0,0 0-1 0 0,0 1 0 0 0,0-1 1 0 0,0 0-1 0 0,0 0 0 0 0,0 0 1 0 0,1 0-1 0 0,-1 0 0 0 0,0 0 1 0 0,0 1-1 0 0,0-1 1 0 0,0 0-1 0 0,1 0 0 0 0,-1 0 1 0 0,0 0-1 0 0,0 0 0 0 0,0 0 1 0 0,0 0-1 0 0,1 0 0 0 0,-1 0 1 0 0,0 0-1 0 0,0 0 0 0 0,0 0 1 0 0,1 0-1 0 0,-1 0 0 0 0,0 0 1 0 0,0 0-1 0 0,33-1 21 0 0,356-77-22 0 0,-219 40-13 0 0,410-82-107 0 0,87-18-20 0 0,890-188-107 0 0,127 23 167 0 0,-163 96 80 0 0,-1503 205 0 0 0,407-34 0 0 0,-418 36 0 0 0,-1 0 0 0 0,1 0 0 0 0,9 2 0 0 0,-16-2 0 0 0,1 0 0 0 0,-1 0 0 0 0,0 0 0 0 0,1 0 0 0 0,-1 0 0 0 0,1 0 0 0 0,-1 1 0 0 0,1-1 0 0 0,-1 0 0 0 0,0 0 0 0 0,1 0 0 0 0,-1 0 0 0 0,1 0 0 0 0,-1 1 0 0 0,0-1 0 0 0,1 0 0 0 0,-1 0 0 0 0,0 1 0 0 0,1-1 0 0 0,-1 0 0 0 0,0 0 0 0 0,0 1 0 0 0,1-1 0 0 0,-1 0 0 0 0,0 1 0 0 0,0-1 0 0 0,1 1 0 0 0,-1-1 0 0 0,0 0 0 0 0,0 1 0 0 0,0-1 0 0 0,0 1 0 0 0,1-1 0 0 0,-1 0 0 0 0,0 1 0 0 0,-1 0 0 0 0,1 0 0 0 0,-1 0 0 0 0,0 0 0 0 0,1 0 0 0 0,-1 0 0 0 0,0 0 0 0 0,0-1 0 0 0,0 1 0 0 0,1 0 0 0 0,-1-1 0 0 0,0 1 0 0 0,0 0 0 0 0,-2 0 0 0 0,-10 5 0 0 0,-1 0 0 0 0,0 0 0 0 0,0-2 0 0 0,-18 5 0 0 0,27-8 0 0 0,-655 136 0 0 0,603-127 0 0 0,-364 66-13 0 0,-749 140-38 0 0,406-62 51 0 0,-819 153 0 0 0,1378-271 5 0 0,-896 168 57 0 0,287-56 300 0 0,781-144-335 0 0,24-5 28 0 0,10-1-17 0 0,14-6 2 0 0,61-20 28 0 0,98-21-1 0 0,-121 36-44 0 0,107-28-10 0 0,796-179 51 0 0,294-33-163 0 0,1201-173-71 0 0,-1615 330 158 0 0,-4 27 13 0 0,-806 67-1 0 0,422-20-64 0 0,-414 22 44 0 0,-1 1 0 0 0,67 12 0 0 0,-99-13 19 0 0,33 10-15 0 0,-33-10 14 0 0,-1 1 0 0 0,1-1 0 0 0,0 0 1 0 0,0 1-1 0 0,0-1 0 0 0,0 1 0 0 0,0-1 0 0 0,0 1 0 0 0,0-1 0 0 0,-1 1 1 0 0,1-1-1 0 0,0 1 0 0 0,0 0 0 0 0,-1 0 0 0 0,1-1 0 0 0,-1 1 1 0 0,1 0-1 0 0,-1 0 0 0 0,1 0 0 0 0,-1 0 0 0 0,1-1 0 0 0,-1 1 0 0 0,1 0 1 0 0,-1 0-1 0 0,0 2 0 0 0,0-2 1 0 0,0 0-1 0 0,-1 0 1 0 0,1 0 0 0 0,-1 0 0 0 0,1 0-1 0 0,-1 0 1 0 0,0 0 0 0 0,1 0-1 0 0,-1 0 1 0 0,0 0 0 0 0,0 0 0 0 0,1-1-1 0 0,-1 1 1 0 0,0 0 0 0 0,0-1 0 0 0,0 1-1 0 0,0 0 1 0 0,-2 0 0 0 0,-15 8-18 0 0,0 0 0 0 0,-1-2-1 0 0,-23 8 1 0 0,21-9 8 0 0,-290 85-232 0 0,-10-14 109 0 0,314-75 132 0 0,-235 54-14 0 0,-943 195-52 0 0,792-169 56 0 0,-1364 276 12 0 0,1716-350 0 0 0,-1594 344 349 0 0,1032-219-242 0 0,591-130-101 0 0,-616 116 441 0 0,619-118-409 0 0,9-2-17 0 0,12-4 0 0 0,57-12 47 0 0,-45 12-69 0 0,103-21 35 0 0,274-63 4 0 0,-203 39-31 0 0,526-129-126 0 0,764-125-191 0 0,3 48 95 0 0,-1287 222 172 0 0,301-46 17 0 0,-3 15 28 0 0,-478 63-2 0 0,247-23 0 0 0,-4 16 0 0 0,-252 9 0 0 0,-1 0 0 0 0,1 1 0 0 0,0 1 0 0 0,0 0 0 0 0,25 8 0 0 0,-39-10 0 0 0,0 1 0 0 0,0-1 0 0 0,1 1 0 0 0,-1-1 0 0 0,0 1 0 0 0,0-1 0 0 0,0 1 0 0 0,0 0 0 0 0,-1 0 0 0 0,1-1 0 0 0,0 1 0 0 0,0 0 0 0 0,0 0 0 0 0,-1 0 0 0 0,1 0 0 0 0,1 2 0 0 0,-2-3 0 0 0,0 1 0 0 0,0 0 0 0 0,0 0 0 0 0,1-1 0 0 0,-1 1 0 0 0,0 0 0 0 0,0 0 0 0 0,-1-1 0 0 0,1 1 0 0 0,0 0 0 0 0,0 0 0 0 0,0-1 0 0 0,0 1 0 0 0,0 0 0 0 0,-1 0 0 0 0,1-1 0 0 0,0 1 0 0 0,-1 0 0 0 0,0 0 0 0 0,-1 3 0 0 0,-1-1 0 0 0,0 0 0 0 0,0 0 0 0 0,-1 0 0 0 0,1 0 0 0 0,0 0 0 0 0,-7 3 0 0 0,-13 8 0 0 0,-2-1 0 0 0,-34 13 0 0 0,-58 14 0 0 0,95-34 0 0 0,-570 146-81 0 0,434-117 74 0 0,-1235 278 7 0 0,688-156-46 0 0,-280 59 28 0 0,-227 43 10 0 0,8 27 112 0 0,1021-240-41 0 0,-218 61 157 0 0,459-117-114 0 0,461-109-39 0 0,-226 49-59 0 0,-58 16-8 0 0,2021-404-219 0 0,-1717 358 213 0 0,207-37-41 0 0,-2 17 23 0 0,-617 101 24 0 0,550-74 0 0 0,-1 26 0 0 0,-567 60 0 0 0,178 11 0 0 0,-276-3 0 0 0,38 5 0 0 0,-45-5 0 0 0,-1-1 0 0 0,1 1 0 0 0,-1 1 0 0 0,1-1 0 0 0,-1 0 0 0 0,0 1 0 0 0,1 0 0 0 0,-1 0 0 0 0,5 3 0 0 0,-7-4-1 0 0,-1-1 1 0 0,1 1-1 0 0,-1 0 0 0 0,1-1 0 0 0,-1 1 1 0 0,1-1-1 0 0,-1 1 0 0 0,1 0 0 0 0,-1-1 0 0 0,1 1 1 0 0,-1 0-1 0 0,0 0 0 0 0,0-1 0 0 0,1 1 1 0 0,-1 0-1 0 0,0 0 0 0 0,0-1 0 0 0,0 1 1 0 0,0 0-1 0 0,0 0 0 0 0,0-1 0 0 0,0 1 0 0 0,0 0 1 0 0,0 0-1 0 0,0 0 0 0 0,0-1 0 0 0,0 1 1 0 0,-1 0-1 0 0,1 0 0 0 0,-1 0 0 0 0,0 2-5 0 0,-1-1 0 0 0,0 1 0 0 0,1-1 0 0 0,-1 0-1 0 0,0 0 1 0 0,0 0 0 0 0,-5 3 0 0 0,-7 5-6 0 0,-1-2 1 0 0,0 0-1 0 0,0 0 0 0 0,-1-2 1 0 0,0 0-1 0 0,-17 4 0 0 0,-707 190-474 0 0,620-171 445 0 0,-1237 271-57 0 0,575-133 46 0 0,-910 214 52 0 0,801-189 160 0 0,497-109-30 0 0,-105 21 140 0 0,155-27-21 0 0,168-34-30 0 0,155-38-100 0 0,36-8-94 0 0,-14 3-10 0 0,251-61 63 0 0,-27 6-34 0 0,-45 16-37 0 0,804-168-163 0 0,-80 14-4 0 0,50-9 24 0 0,1078-143-72 0 0,-503 138 197 0 0,-937 140-42 0 0,-556 65 53 0 0,-36 2 0 0 0,1 0 0 0 0,0 0 0 0 0,-1 0 0 0 0,1-1 0 0 0,-1 1 0 0 0,1 0 0 0 0,0 0 0 0 0,-1 1 0 0 0,1-1 0 0 0,-1 0 0 0 0,1 0 0 0 0,-1 0 0 0 0,1 0 0 0 0,0 0 0 0 0,-1 1 0 0 0,1-1 0 0 0,-1 0 0 0 0,1 0 0 0 0,0 1 0 0 0,-13 4 0 0 0,-326 56-87 0 0,206-43 82 0 0,-1371 195-127 0 0,841-131 132 0 0,-585 65 16 0 0,1083-130 49 0 0,-196 16 89 0 0,259-28 5 0 0,-154-13-1 0 0,244 8-129 0 0,-1-1-1 0 0,0-1 0 0 0,0 0 1 0 0,1-1-1 0 0,-1 0 0 0 0,-17-7 1 0 0,28 9-24 0 0,0 1 0 0 0,-1-1 0 0 0,1 1 0 0 0,0-1 0 0 0,0 0 0 0 0,0 1 0 0 0,0-1 1 0 0,0 0-1 0 0,0 0 0 0 0,0 0 0 0 0,0 0 0 0 0,0 0 0 0 0,0 0 0 0 0,0 0 0 0 0,1 0 0 0 0,-1 0 0 0 0,0-1 0 0 0,1 1 0 0 0,-1 0 1 0 0,1 0-1 0 0,-1-1 0 0 0,1 1 0 0 0,0 0 0 0 0,-1 0 0 0 0,1-1 0 0 0,0 1 0 0 0,0 0 0 0 0,0-1 0 0 0,0 1 0 0 0,0-1 1 0 0,0 1-1 0 0,1 0 0 0 0,-1 0 0 0 0,0-1 0 0 0,1 1 0 0 0,-1 0 0 0 0,0-1 0 0 0,1 1 0 0 0,0 0 0 0 0,1-2 0 0 0,1-2 9 0 0,0 0-1 0 0,1 1 1 0 0,0-1-1 0 0,0 1 0 0 0,1 0 1 0 0,-1 0-1 0 0,1 1 1 0 0,7-6-1 0 0,17-7 17 0 0,1 0 0 0 0,51-18-1 0 0,74-16 62 0 0,-90 30-79 0 0,557-155-14 0 0,5 22-22 0 0,-509 124 15 0 0,1043-229-404 0 0,-487 138 214 0 0,-510 93 182 0 0,476-48-55 0 0,-615 72 72 0 0,-9 1 0 0 0,0 1 0 0 0,0 1 0 0 0,-1 0 0 0 0,1 1 0 0 0,23 3 0 0 0,-39-4 0 0 0,1 0 0 0 0,-1 0 0 0 0,1 1 0 0 0,-1-1 1 0 0,1 0-1 0 0,-1 0 0 0 0,1 0 0 0 0,-1 0 0 0 0,1 1 0 0 0,-1-1 0 0 0,0 0 0 0 0,1 0 0 0 0,-1 1 0 0 0,1-1 0 0 0,-1 0 0 0 0,0 1 1 0 0,1-1-1 0 0,-1 0 0 0 0,1 1 0 0 0,-1-1 0 0 0,0 1 0 0 0,0-1 0 0 0,1 0 0 0 0,-1 1 0 0 0,0 0 0 0 0,0-1 0 0 0,0 1 0 0 0,0-1 1 0 0,0 1-1 0 0,0-1 0 0 0,-1 1 0 0 0,1-1 0 0 0,0 1 0 0 0,0-1 0 0 0,0 1 0 0 0,-1-1 0 0 0,1 1 0 0 0,0-1 1 0 0,-1 0-1 0 0,1 1 0 0 0,0-1 0 0 0,-1 1 0 0 0,1-1 0 0 0,-1 1 0 0 0,-23 13-20 0 0,-38 13-43 0 0,-1-4 0 0 0,-106 26 0 0 0,-274 54-36 0 0,132-32 59 0 0,-1451 314 40 0 0,1630-359-3 0 0,-512 92 143 0 0,140-46 171 0 0,502-72-309 0 0,-37 6 69 0 0,-40-1 0 0 0,75-5-56 0 0,-1 0-1 0 0,1 0 1 0 0,0-1 0 0 0,-7-2-1 0 0,10 3-11 0 0,1 0 0 0 0,-1 0 0 0 0,1 0-1 0 0,-1 0 1 0 0,1-1 0 0 0,-1 1 0 0 0,1 0 0 0 0,0 0-1 0 0,-1 0 1 0 0,1-1 0 0 0,-1 1 0 0 0,1 0 0 0 0,0-1-1 0 0,-1 1 1 0 0,1 0 0 0 0,0-1 0 0 0,0 1 0 0 0,-1-1-1 0 0,1 0 1 0 0,0 1 0 0 0,0-1 0 0 0,0 1 0 0 0,0-1 0 0 0,0 1 0 0 0,0-1 0 0 0,0 1 0 0 0,0-1 0 0 0,1 1 0 0 0,-1-1 0 0 0,0 1 0 0 0,0-1 0 0 0,1 1 0 0 0,-1 0 0 0 0,0-1 0 0 0,1 1-1 0 0,-1-1 1 0 0,0 1 0 0 0,1 0 0 0 0,-1-1 0 0 0,0 1 0 0 0,1 0 0 0 0,-1 0 0 0 0,1-1 0 0 0,12-7 25 0 0,0 0 0 0 0,1 1 0 0 0,0 1 0 0 0,0 0 0 0 0,18-5-1 0 0,-10 3-2 0 0,263-79 77 0 0,5 15-15 0 0,-240 61-84 0 0,1457-299 49 0 0,-1291 272-71 0 0,291-50-52 0 0,3 17 29 0 0,-11 19 9 0 0,0 22-17 0 0,-280 31 5 0 0,-158 3 11 0 0,90 17 0 0 0,-145-20 30 0 0,29 8-16 0 0,-33-9 14 0 0,0 1 0 0 0,0 0-1 0 0,0 0 1 0 0,0 0 0 0 0,0 0 0 0 0,0 0 0 0 0,-1 0 0 0 0,1 0 0 0 0,0 1 0 0 0,-1-1-1 0 0,1 1 1 0 0,2 2 0 0 0,-4-3 3 0 0,1 0-1 0 0,-1 0 1 0 0,0 0-1 0 0,1 0 1 0 0,-1 0-1 0 0,0 0 1 0 0,1 0-1 0 0,-1 0 1 0 0,0 0 0 0 0,0 0-1 0 0,0 0 1 0 0,0 0-1 0 0,0 0 1 0 0,0 0-1 0 0,0 0 1 0 0,-1 0-1 0 0,1 0 1 0 0,0-1-1 0 0,0 1 1 0 0,-1 0-1 0 0,1 0 1 0 0,-1 0 0 0 0,1 0-1 0 0,-1 0 1 0 0,0 1-1 0 0,-2 2-7 0 0,0-1-1 0 0,0 1 0 0 0,0-1 1 0 0,-6 5-1 0 0,-5 3-27 0 0,-1 0 1 0 0,0-1-1 0 0,-25 12 0 0 0,-59 22-94 0 0,-302 92-93 0 0,320-110 228 0 0,-928 260-88 0 0,-16-30 98 0 0,733-184-18 0 0,-683 172 6 0 0,527-132 0 0 0,-439 94 0 0 0,48-13 0 0 0,114-9 37 0 0,-263 65 342 0 0,932-236-343 0 0,-259 56 269 0 0,299-67-279 0 0,14-2 4 0 0,3 0 5 0 0,23-6 34 0 0,33-6-55 0 0,406-90 55 0 0,-125 19-69 0 0,230-54-13 0 0,562-110-147 0 0,220 2 17 0 0,-809 150 86 0 0,1460-229-135 0 0,-1296 243 106 0 0,-316 46-20 0 0,-374 34 100 0 0,-3-1-5 0 0,0 1-1 0 0,1 1 0 0 0,-1 0 1 0 0,17 3-1 0 0,-22 1-5 0 0,-9 0 1 0 0,-15 6-15 0 0,-10 1 5 0 0,-43 10 1 0 0,43-13 12 0 0,-721 171-119 0 0,589-145 125 0 0,-1799 371 7 0 0,689-148 0 0 0,414-81 0 0 0,599-124-8 0 0,-433 82 85 0 0,-2-32 110 0 0,146-60 221 0 0,537-42-394 0 0,0 1 7 0 0,0-1 0 0 0,0 0 0 0 0,0 0 0 0 0,0-1 0 0 0,0 0 0 0 0,0 0 0 0 0,0 0 0 0 0,0-1 0 0 0,-10-5 0 0 0,17 7-17 0 0,1 0 0 0 0,-1 0 0 0 0,0-1 0 0 0,1 1 0 0 0,-1 0 0 0 0,0-1 0 0 0,1 1 0 0 0,-1 0 0 0 0,1-1 0 0 0,-1 1 0 0 0,1-1 0 0 0,-1 1 0 0 0,1-1 0 0 0,-1 0 0 0 0,1 1 0 0 0,-1-1 0 0 0,1 1 0 0 0,0-1 0 0 0,-1 0 0 0 0,1 1 0 0 0,0-1 0 0 0,0 0 0 0 0,-1 0 0 0 0,1 1 0 0 0,0-1 0 0 0,0 0 0 0 0,0 1 0 0 0,0-1 0 0 0,0 0 0 0 0,0 0 0 0 0,0 1 0 0 0,0-1 0 0 0,0 0 0 0 0,0 1 0 0 0,0-1 0 0 0,1 0 0 0 0,-1 0 0 0 0,0 1 0 0 0,0-1 0 0 0,1 0 0 0 0,-1 1 0 0 0,1-1 0 0 0,-1 1 0 0 0,0-1 0 0 0,1 0 0 0 0,-1 1 0 0 0,1-1 0 0 0,-1 1 0 0 0,1-1 0 0 0,0 1 0 0 0,0-1 0 0 0,8-7 26 0 0,1 1 0 0 0,1 0 0 0 0,-1 0 0 0 0,1 1-1 0 0,14-6 1 0 0,-22 11-26 0 0,481-193 213 0 0,252-45-225 0 0,13 30-159 0 0,181-30-109 0 0,-351 93 74 0 0,789-192-129 0 0,-905 243 289 0 0,-162 35 20 0 0,-292 58 22 0 0,226-44 0 0 0,-208 42 0 0 0,-23 5 0 0 0,-7 1 0 0 0,-9 3 0 0 0,-688 158 0 0 0,346-87 0 0 0,-769 164-42 0 0,461-100 9 0 0,-829 150-20 0 0,766-155-11 0 0,15-21 245 0 0,668-109-139 0 0,10 0 26 0 0,-1-1 0 0 0,0-1 0 0 0,-64-5 0 0 0,95 2-58 0 0,0 0 1 0 0,-1-1-1 0 0,1 1 1 0 0,0 0-1 0 0,0-1 0 0 0,-1 0 1 0 0,1 0-1 0 0,0 0 1 0 0,0 0-1 0 0,0 0 1 0 0,-4-2-1 0 0,6 2-7 0 0,0 1 0 0 0,0 0 0 0 0,-1 0 0 0 0,1-1 0 0 0,0 1 0 0 0,0 0 0 0 0,0-1 0 0 0,0 1 0 0 0,-1 0 0 0 0,1-1 0 0 0,0 1 0 0 0,0 0 0 0 0,0-1 0 0 0,0 1 0 0 0,0 0 0 0 0,0-1 0 0 0,0 1 0 0 0,0 0 0 0 0,0-1 0 0 0,0 1 0 0 0,0 0 0 0 0,0-1 0 0 0,0 1 0 0 0,0 0 0 0 0,0-1 0 0 0,1 1 0 0 0,-1 0 0 0 0,0-1 0 0 0,1 0 4 0 0,0 0 0 0 0,0-1 0 0 0,0 1 0 0 0,0 0 0 0 0,0 0 0 0 0,0 0 0 0 0,0 0 0 0 0,1 0 0 0 0,-1 0 0 0 0,2 0 0 0 0,29-17 62 0 0,1 2 0 0 0,38-12 0 0 0,-35 14-44 0 0,372-125 104 0 0,11 23-134 0 0,-312 87 9 0 0,1279-326-121 0 0,198-3-334 0 0,-286 107 248 0 0,-562 116 137 0 0,0 47 15 0 0,-554 82 51 0 0,-175 7-1 0 0,31 2-19 0 0,-36-2 17 0 0,0-1 1 0 0,1 1-1 0 0,-1-1 1 0 0,0 1-1 0 0,0 0 1 0 0,1 0-1 0 0,-1 0 1 0 0,0 0 0 0 0,0 1-1 0 0,0-1 1 0 0,0 0-1 0 0,2 3 1 0 0,-4-4 2 0 0,0 0-1 0 0,1 1 1 0 0,-1-1 0 0 0,0 1-1 0 0,1-1 1 0 0,-1 0 0 0 0,0 1-1 0 0,0-1 1 0 0,0 1 0 0 0,1-1-1 0 0,-1 1 1 0 0,0-1 0 0 0,0 1 0 0 0,0-1-1 0 0,0 1 1 0 0,0-1 0 0 0,0 1-1 0 0,0 0 1 0 0,0-1 0 0 0,0 1-1 0 0,0-1 1 0 0,0 1 0 0 0,0-1 0 0 0,0 1-1 0 0,0-1 1 0 0,0 1 0 0 0,-1-1-1 0 0,1 1 1 0 0,0-1 0 0 0,0 1-1 0 0,-1-1 1 0 0,1 0 0 0 0,0 1 0 0 0,-1-1-1 0 0,1 1 1 0 0,0-1 0 0 0,-1 1-1 0 0,-20 13-10 0 0,-13 3-18 0 0,-1-2 0 0 0,0-2 0 0 0,-42 11 0 0 0,39-13-7 0 0,-371 100-146 0 0,-10-15 138 0 0,280-64 50 0 0,-1349 266-81 0 0,720-143 35 0 0,233-45 27 0 0,-241 39 10 0 0,2-23 17 0 0,514-94 41 0 0,6-23 127 0 0,244-9-165 0 0,4 0 0 0 0,-1 0 1 0 0,0 0-1 0 0,1 0 1 0 0,-1-1 0 0 0,1 0-1 0 0,0 0 1 0 0,-1-1-1 0 0,1 0 1 0 0,-11-4-1 0 0,17 5-13 0 0,-1 1-1 0 0,1 0 1 0 0,-1-1 0 0 0,1 1-1 0 0,-1-1 1 0 0,1 1-1 0 0,0 0 1 0 0,-1-1-1 0 0,1 1 1 0 0,-1-1 0 0 0,1 0-1 0 0,0 1 1 0 0,-1-1-1 0 0,1 1 1 0 0,0-1 0 0 0,0 1-1 0 0,0-1 1 0 0,-1 0-1 0 0,1 1 1 0 0,0-1 0 0 0,0 1-1 0 0,0-1 1 0 0,0 0-1 0 0,0 1 1 0 0,0-1-1 0 0,0 0 1 0 0,0 1 0 0 0,0-2-1 0 0,1 1 5 0 0,0-1 0 0 0,-1 0 0 0 0,1 1 0 0 0,0-1 0 0 0,0 1 0 0 0,0-1 0 0 0,0 1 0 0 0,0-1 0 0 0,3-2 0 0 0,8-6 27 0 0,1 0 1 0 0,0 0-1 0 0,0 1 0 0 0,28-13 0 0 0,209-91 144 0 0,13 15-78 0 0,471-135-45 0 0,10 37-149 0 0,943-219-198 0 0,520-22-101 0 0,-2088 418 377 0 0,910-129-77 0 0,-652 123 39 0 0,-359 25 53 0 0,0 0 0 0 0,0 1 0 0 0,0 1 0 0 0,31 7 0 0 0,-47-9-1 0 0,0 1-1 0 0,0-1 0 0 0,-1 1 1 0 0,1 0-1 0 0,0-1 1 0 0,-1 1-1 0 0,1 0 0 0 0,-1 0 1 0 0,1 0-1 0 0,-1 0 1 0 0,1 0-1 0 0,-1 1 0 0 0,0-1 1 0 0,0 0-1 0 0,1 1 1 0 0,0 2-1 0 0,-1-3 1 0 0,-1 0 0 0 0,0 0 0 0 0,0 0-1 0 0,0 0 1 0 0,1 0 0 0 0,-1 0 0 0 0,0 0 0 0 0,0 0-1 0 0,0 0 1 0 0,-1 0 0 0 0,1 0 0 0 0,0 0 0 0 0,0 0 0 0 0,0 0-1 0 0,-1 0 1 0 0,1 0 0 0 0,-1 0 0 0 0,1 0 0 0 0,-1 0 0 0 0,1-1-1 0 0,-1 2 1 0 0,-4 3-2 0 0,1 0 1 0 0,-1 0-1 0 0,1 0 0 0 0,-1-1 0 0 0,0 0 0 0 0,-1 0 0 0 0,-7 4 0 0 0,-31 15-101 0 0,0-1 1 0 0,-85 26-1 0 0,101-38 67 0 0,-632 182-339 0 0,503-151 339 0 0,-894 218-52 0 0,530-134 47 0 0,-936 196 167 0 0,1197-267-31 0 0,-171 32 420 0 0,400-80-474 0 0,-2 0 20 0 0,1-2-1 0 0,-34 1 1 0 0,53-7-13 0 0,13-2-31 0 0,6-1-2 0 0,9-2 8 0 0,0 0-1 0 0,1 1 0 0 0,0 1 0 0 0,33-7 1 0 0,-18 5 5 0 0,136-35 6 0 0,352-82 75 0 0,1049-224-339 0 0,-387 112-26 0 0,-196 89 69 0 0,-882 137 158 0 0,130 3 0 0 0,-219 7 30 0 0,-1 1 0 0 0,1 0 0 0 0,-1 1 0 0 0,0 1 0 0 0,24 7 0 0 0,-36-10-1 0 0,0 0-1 0 0,0 1 1 0 0,0-1 0 0 0,0 1-1 0 0,0-1 1 0 0,0 1 0 0 0,0-1-1 0 0,0 1 1 0 0,-1 0 0 0 0,1-1-1 0 0,0 1 1 0 0,0 0 0 0 0,-1 0-1 0 0,1-1 1 0 0,0 1 0 0 0,0 2-1 0 0,-1-2-1 0 0,1-1 0 0 0,-1 1 1 0 0,0-1-1 0 0,0 1 0 0 0,0 0 0 0 0,0-1 0 0 0,0 1 0 0 0,0 0 0 0 0,-1-1 0 0 0,1 1 0 0 0,0-1 0 0 0,0 1 0 0 0,0 0 1 0 0,0-1-1 0 0,-1 1 0 0 0,1-1 0 0 0,0 1 0 0 0,-1-1 0 0 0,1 1 0 0 0,0-1 0 0 0,-1 1 0 0 0,-2 2-10 0 0,0 0-1 0 0,0 0 0 0 0,-1 0 1 0 0,1-1-1 0 0,-1 1 0 0 0,-6 3 0 0 0,-20 8-72 0 0,-57 19-1 0 0,-41 4-158 0 0,68-20 149 0 0,-103 27-111 0 0,-642 149-28 0 0,-12-27 198 0 0,-436 52 37 0 0,49-16 262 0 0,-22 7 731 0 0,945-169-758 0 0,5-20-21 0 0,270-20-209 0 0,-8 0 13 0 0,1 1 1 0 0,0-2-1 0 0,0 0 0 0 0,0 0 0 0 0,0-1 0 0 0,-19-6 0 0 0,31 8-16 0 0,0 0-1 0 0,0-1 1 0 0,0 1-1 0 0,0 0 1 0 0,1-1-1 0 0,-1 1 1 0 0,0 0-1 0 0,0-1 1 0 0,0 1-1 0 0,0-1 1 0 0,0 0-1 0 0,1 1 1 0 0,-1-1 0 0 0,0 0-1 0 0,1 1 1 0 0,-1-1-1 0 0,0 0 1 0 0,1 0-1 0 0,-1 1 1 0 0,1-1-1 0 0,-1 0 1 0 0,1 0-1 0 0,-1 0 1 0 0,1 0-1 0 0,0 0 1 0 0,-1 0-1 0 0,1 0 1 0 0,0 0-1 0 0,0 0 1 0 0,0 0 0 0 0,0 0-1 0 0,0 0 1 0 0,0 0-1 0 0,0 0 1 0 0,0 0-1 0 0,0 0 1 0 0,0 0-1 0 0,1 0 1 0 0,-1 0-1 0 0,0 1 1 0 0,1-3-1 0 0,2-1 4 0 0,0-1 1 0 0,0 1-1 0 0,0 0 0 0 0,0 0 0 0 0,1 0 0 0 0,0 0 0 0 0,4-3 0 0 0,24-19 23 0 0,2 3-1 0 0,1 0 0 0 0,56-26 1 0 0,-54 29-4 0 0,460-206 73 0 0,16 39-111 0 0,-338 126 9 0 0,795-269-106 0 0,16 44 21 0 0,-958 279 90 0 0,1669-408-64 0 0,-1135 300 64 0 0,-302 64 0 0 0,-49 11-23 0 0,-4 16-21 0 0,-192 23 34 0 0,-12 1 2 0 0,1-1 1 0 0,0 1-1 0 0,0 0 1 0 0,-1-1-1 0 0,1 2 1 0 0,0-1-1 0 0,-1 0 1 0 0,1 1-1 0 0,0 0 1 0 0,3 1-1 0 0,-7-2 7 0 0,1 0 1 0 0,-1 0-1 0 0,0 1 0 0 0,0-1 0 0 0,0 0 1 0 0,0 0-1 0 0,0 0 0 0 0,0 0 0 0 0,0 0 1 0 0,0 1-1 0 0,0-1 0 0 0,0 0 0 0 0,0 0 1 0 0,0 0-1 0 0,0 0 0 0 0,0 0 0 0 0,0 1 1 0 0,0-1-1 0 0,0 0 0 0 0,0 0 0 0 0,0 0 1 0 0,0 0-1 0 0,0 0 0 0 0,0 1 0 0 0,0-1 1 0 0,0 0-1 0 0,0 0 0 0 0,0 0 0 0 0,-1 0 1 0 0,1 0-1 0 0,0 1 0 0 0,0-1 0 0 0,0 0 1 0 0,0 0-1 0 0,0 0 0 0 0,0 0 0 0 0,0 0 0 0 0,-1 0 1 0 0,1 0-1 0 0,0 0 0 0 0,0 0 0 0 0,0 1 1 0 0,0-1-1 0 0,0 0 0 0 0,0 0 0 0 0,-1 0 1 0 0,1 0-1 0 0,0 0 0 0 0,0 0 0 0 0,0 0 1 0 0,0 0-1 0 0,-1 0 0 0 0,-7 4-43 0 0,0-1 0 0 0,0 1 1 0 0,0-1-1 0 0,-17 3 0 0 0,16-4 24 0 0,-588 137-713 0 0,592-138 729 0 0,-390 84-178 0 0,-170 37 128 0 0,164-32 43 0 0,-928 215 10 0 0,346-35 319 0 0,17 36 25 0 0,946-299-343 0 0,-135 41 25 0 0,-109 37 50 0 0,11 21 15 0 0,233-96-77 0 0,1 0 0 0 0,0 2 1 0 0,-26 20-1 0 0,43-31-11 0 0,1 0-1 0 0,0 0 1 0 0,-1 1-1 0 0,1-1 1 0 0,0 0-1 0 0,0 1 1 0 0,0-1-1 0 0,0 0 1 0 0,0 1-1 0 0,0-1 1 0 0,0 1-1 0 0,0 0 1 0 0,0-1-1 0 0,1 1 1 0 0,-1 0-1 0 0,1-1 1 0 0,-1 1-1 0 0,1 0 1 0 0,0 1-1 0 0,0-1 1 0 0,0-1-1 0 0,1 0 0 0 0,0 0 0 0 0,-1 0 1 0 0,1 0-1 0 0,0 0 0 0 0,-1 0 0 0 0,1 0 1 0 0,0 0-1 0 0,0 0 0 0 0,0 0 0 0 0,0 0 1 0 0,0 0-1 0 0,0-1 0 0 0,0 1 0 0 0,0 0 1 0 0,0-1-1 0 0,0 1 0 0 0,1-1 0 0 0,-1 1 1 0 0,0-1-1 0 0,0 1 0 0 0,0-1 0 0 0,1 0 1 0 0,-1 0-1 0 0,2 0 0 0 0,16 4-1 0 0,0-2 0 0 0,0 0 0 0 0,0-1 0 0 0,25-2 0 0 0,82-13 0 0 0,-92 9 0 0 0,752-116-49 0 0,-32 4 15 0 0,128-8-18 0 0,455-59-21 0 0,-300 96 1 0 0,-1013 87 72 0 0,37-1 0 0 0,1 2 0 0 0,105 14 0 0 0,-162-13 0 0 0,33 7 4 0 0,-36-7-5 0 0,0 0-1 0 0,-1-1 1 0 0,1 1 0 0 0,0 0 0 0 0,0 0-1 0 0,0 0 1 0 0,-1 0 0 0 0,1 0 0 0 0,-1 1 0 0 0,1-1-1 0 0,-1 0 1 0 0,1 1 0 0 0,-1-1 0 0 0,2 4-1 0 0,-2-4 0 0 0,-1 0-1 0 0,0 0 1 0 0,1 0-1 0 0,-1 0 1 0 0,0 0-1 0 0,0 0 1 0 0,1 0-1 0 0,-1 0 1 0 0,0 0-1 0 0,0 0 1 0 0,0 0-1 0 0,0 0 1 0 0,0 0-1 0 0,-1 0 1 0 0,1 0-1 0 0,0 0 1 0 0,0 0-1 0 0,-1 0 1 0 0,1 0-1 0 0,-1 0 0 0 0,1 0 1 0 0,-1 0-1 0 0,1 0 1 0 0,-1 0-1 0 0,-1 1 1 0 0,-1 2-4 0 0,-1 1-1 0 0,0-1 1 0 0,-8 6 0 0 0,12-10 6 0 0,-15 12-33 0 0,-1-1 0 0 0,0-1 0 0 0,-33 16 0 0 0,-59 18-93 0 0,81-34 87 0 0,-391 124-186 0 0,-12-20-1 0 0,266-72 199 0 0,-635 168 12 0 0,-954 237-34 0 0,-539 131 350 0 0,1380-347 359 0 0,438-114-357 0 0,94 8 33 0 0,356-114-276 0 0,24-11-60 0 0,0 0 1 0 0,0 0-1 0 0,0 0 0 0 0,1 0 1 0 0,-1 0-1 0 0,0 0 0 0 0,0 0 1 0 0,0 0-1 0 0,0 0 0 0 0,0 0 1 0 0,0 0-1 0 0,0 0 0 0 0,1 0 1 0 0,-1 0-1 0 0,0 0 0 0 0,0 0 1 0 0,0 0-1 0 0,0 1 0 0 0,0-1 1 0 0,0 0-1 0 0,0 0 0 0 0,0 0 1 0 0,0 0-1 0 0,0 0 0 0 0,0 0 1 0 0,0 0-1 0 0,0 1 0 0 0,0-1 1 0 0,0 0-1 0 0,0 0 0 0 0,0 0 1 0 0,0 0-1 0 0,0 0 0 0 0,0 0 1 0 0,0 0-1 0 0,0 1 0 0 0,0-1 1 0 0,0 0-1 0 0,0 0 0 0 0,0 0 1 0 0,0 0-1 0 0,0 0 0 0 0,0 0 1 0 0,0 0-1 0 0,0 1 0 0 0,0-1 1 0 0,0 0-1 0 0,0 0 0 0 0,0 0 1 0 0,0 0-1 0 0,0 0 0 0 0,0 0 1 0 0,-1 0-1 0 0,1 0 0 0 0,0 0 1 0 0,0 1-1 0 0,0-1 0 0 0,0 0 1 0 0,0 0-1 0 0,0 0 0 0 0,0 0 0 0 0,0 0 1 0 0,-1 0-1 0 0,1 0 0 0 0,0 0 1 0 0,0 0-1 0 0,0 0 0 0 0,0 0 1 0 0,5 1 7 0 0,1-1 0 0 0,0 0 1 0 0,-1 0-1 0 0,1 0 0 0 0,0-1 0 0 0,7-1 1 0 0,-1 0-3 0 0,359-75 37 0 0,-315 63-48 0 0,136-32-61 0 0,312-73-69 0 0,-475 112 129 0 0,887-200-196 0 0,320-86-117 0 0,5 30-54 0 0,700-64 217 0 0,-1876 318 156 0 0,253-35 0 0 0,-6 19 0 0 0,-295 25 0 0 0,5-1 13 0 0,-1 0 1 0 0,1 2-1 0 0,38 6 0 0 0,-58-7-11 0 0,-1 1 0 0 0,1-1-1 0 0,-1 0 1 0 0,1 1 0 0 0,0 0-1 0 0,-1-1 1 0 0,0 1-1 0 0,1 0 1 0 0,-1 0 0 0 0,1 0-1 0 0,-1-1 1 0 0,2 3-1 0 0,-3-3 1 0 0,1 1-1 0 0,-1-1 0 0 0,0 1 1 0 0,0-1-1 0 0,1 1 1 0 0,-1-1-1 0 0,0 1 0 0 0,0-1 1 0 0,0 1-1 0 0,0-1 0 0 0,0 1 1 0 0,0-1-1 0 0,1 1 0 0 0,-1-1 1 0 0,0 1-1 0 0,0-1 0 0 0,0 1 1 0 0,-1-1-1 0 0,1 1 0 0 0,0-1 1 0 0,0 1-1 0 0,0-1 0 0 0,0 1 1 0 0,0-1-1 0 0,-1 2 0 0 0,-1 0 3 0 0,0 1 0 0 0,0 0-1 0 0,-1-1 1 0 0,1 1 0 0 0,-1-1-1 0 0,0 1 1 0 0,1-1 0 0 0,-1 0-1 0 0,0 0 1 0 0,-5 1-1 0 0,-35 18 31 0 0,-78 25-1 0 0,-225 58-62 0 0,-13-15-39 0 0,306-76 66 0 0,-818 185-97 0 0,192-45 69 0 0,-1143 253-30 0 0,710-170 64 0 0,-137 28 640 0 0,1114-237-517 0 0,-354 66 354 0 0,452-87-362 0 0,-53 2 1 0 0,89-8-113 0 0,0 0 1 0 0,0 0-1 0 0,-1 0 1 0 0,1 0-1 0 0,0 0 1 0 0,0-1 0 0 0,-1 1-1 0 0,1 0 1 0 0,0-1-1 0 0,0 1 1 0 0,-2-1-1 0 0,3 1-4 0 0,0-1-1 0 0,0 1 1 0 0,-1 0-1 0 0,1 0 0 0 0,0 0 1 0 0,0 0-1 0 0,0-1 1 0 0,0 1-1 0 0,0 0 1 0 0,0 0-1 0 0,0 0 1 0 0,0-1-1 0 0,0 1 0 0 0,-1 0 1 0 0,1 0-1 0 0,0 0 1 0 0,0-1-1 0 0,0 1 1 0 0,0 0-1 0 0,0 0 1 0 0,0 0-1 0 0,0-1 0 0 0,1 1 1 0 0,-1 0-1 0 0,0 0 1 0 0,0 0-1 0 0,0-1 1 0 0,0 1-1 0 0,0 0 1 0 0,0 0-1 0 0,0 0 0 0 0,0 0 1 0 0,0-1-1 0 0,1 1 1 0 0,-1 0-1 0 0,0 0 1 0 0,0 0-1 0 0,3-3 12 0 0,-1 1 1 0 0,1 0-1 0 0,-1 0 1 0 0,1 0-1 0 0,0 0 0 0 0,3-2 1 0 0,73-32 63 0 0,124-39 1 0 0,-191 71-79 0 0,1418-420-289 0 0,26 67-46 0 0,-1453 356 335 0 0,1545-334-251 0 0,9 93 121 0 0,-1498 235 121 0 0,226-24 10 0 0,-7 21-57 0 0,-277 10 55 0 0,59 3-9 0 0,-54-2 10 0 0,-1 0 0 0 0,1 0 0 0 0,-1 0 0 0 0,0 1 0 0 0,0-1 0 0 0,1 2 0 0 0,5 2 0 0 0,-9-4-2 0 0,-1 0 0 0 0,1 0 1 0 0,0 1-1 0 0,-1-1 0 0 0,0 0 0 0 0,1 1 0 0 0,1 2 1 0 0,-2-1-29 0 0,-7 4 1 0 0,-4 2 19 0 0,-1 0-1 0 0,0-1 1 0 0,0 0 0 0 0,-1-1 0 0 0,0 0 0 0 0,0-1 0 0 0,-18 7-1 0 0,-230 72-150 0 0,-12-12-29 0 0,199-54 160 0 0,-112 29-20 0 0,-789 203-20 0 0,-7-16 78 0 0,301-86-8 0 0,-410 93 0 0 0,137-28 101 0 0,-338 63 654 0 0,1254-270-719 0 0,-22 5 98 0 0,-108 6 0 0 0,138-20-43 0 0,29 2-90 0 0,0 0 0 0 0,0 1 0 0 0,0-1 0 0 0,-1 0 0 0 0,1 0 0 0 0,0 0 0 0 0,0 0 0 0 0,0 0 0 0 0,0 0 0 0 0,0 0 0 0 0,-1 0 0 0 0,1 0 0 0 0,0 0 1 0 0,0 0-1 0 0,0 0 0 0 0,0 0 0 0 0,-1 0 0 0 0,1 0 0 0 0,0 0 0 0 0,0-1 0 0 0,0 1 0 0 0,0 0 0 0 0,0 0 0 0 0,0 0 0 0 0,-1 0 0 0 0,1 0 0 0 0,0 0 0 0 0,0 0 0 0 0,0 0 0 0 0,0 0 0 0 0,0-1 0 0 0,0 1 0 0 0,0 0 1 0 0,-1 0-1 0 0,1 0 0 0 0,0 0 0 0 0,0 0 0 0 0,0 0 0 0 0,0-1 0 0 0,0 1 0 0 0,0 0 0 0 0,0 0 0 0 0,0 0 0 0 0,0 0 0 0 0,0-1 0 0 0,0 1 0 0 0,0 0 0 0 0,0 0 0 0 0,0 0 0 0 0,0 0 0 0 0,0 0 0 0 0,0-1 0 0 0,0 1 1 0 0,0 0-1 0 0,0 0 0 0 0,0 0 0 0 0,0 0 0 0 0,0 0 0 0 0,1-1 0 0 0,-1 1 0 0 0,0 0 0 0 0,0 0 0 0 0,0 0 0 0 0,0 0 0 0 0,0 0 0 0 0,5-3 8 0 0,0 0-1 0 0,0 0 1 0 0,0 0-1 0 0,1 1 1 0 0,-1 0-1 0 0,1 1 0 0 0,6-2 1 0 0,5-2 3 0 0,839-256 132 0 0,1171-246-487 0 0,-1962 494 339 0 0,1566-301-201 0 0,-803 187 169 0 0,0 43 0 0 0,-722 77 36 0 0,193-11 0 0 0,-7 25 0 0 0,-258-4 0 0 0,0 2 0 0 0,0 1 0 0 0,47 15 0 0 0,-77-20 0 0 0,0 1-1 0 0,0-1 1 0 0,-1 1 0 0 0,1 0-1 0 0,4 3 1 0 0,-7-4-1 0 0,0 0 1 0 0,0 0-1 0 0,0 0 0 0 0,0 0 0 0 0,0 0 0 0 0,0 0 1 0 0,0 0-1 0 0,-1 0 0 0 0,1 1 0 0 0,0-1 1 0 0,-1 0-1 0 0,1 0 0 0 0,-1 1 0 0 0,0-1 0 0 0,1 0 1 0 0,-1 1-1 0 0,0 1 0 0 0,1 2-3 0 0,-1-1 0 0 0,-1 1 0 0 0,1-1 0 0 0,-1 0-1 0 0,1 1 1 0 0,-1-1 0 0 0,-1 1 0 0 0,1-1 0 0 0,-1 0 0 0 0,1 0-1 0 0,-1 0 1 0 0,0 0 0 0 0,-1 0 0 0 0,1 0 0 0 0,-3 3 0 0 0,-2 1-6 0 0,0 0 0 0 0,0-1 1 0 0,0 0-1 0 0,-1 0 0 0 0,0-1 0 0 0,0 0 1 0 0,-18 9-1 0 0,-77 37-93 0 0,-215 74-1 0 0,-124 4-57 0 0,-1739 423 17 0 0,124-89 381 0 0,1628-370-186 0 0,-495 81 501 0 0,873-167-465 0 0,-62 2 1 0 0,106-10-76 0 0,-22-1 29 0 0,28 1-38 0 0,0 0 1 0 0,0 0-1 0 0,0 0 1 0 0,0 0-1 0 0,0-1 1 0 0,0 1-1 0 0,0 0 1 0 0,0 0-1 0 0,0-1 1 0 0,0 1-1 0 0,0-1 1 0 0,0 1-1 0 0,1-1 0 0 0,-1 1 1 0 0,0-1-1 0 0,0 0 1 0 0,1 1-1 0 0,-1-1 1 0 0,0 0-1 0 0,1 1 1 0 0,-2-3-1 0 0,2 2-1 0 0,0 1 1 0 0,0-1-1 0 0,0 0 0 0 0,0 0 1 0 0,0 1-1 0 0,0-1 0 0 0,0 0 0 0 0,0 0 1 0 0,0 0-1 0 0,0 1 0 0 0,1-1 0 0 0,-1 0 1 0 0,0 1-1 0 0,1-1 0 0 0,-1 0 1 0 0,0 0-1 0 0,1 1 0 0 0,-1-1 0 0 0,1 1 1 0 0,-1-1-1 0 0,1 0 0 0 0,-1 1 1 0 0,1-1-1 0 0,0 1 0 0 0,0-1 0 0 0,21-15 15 0 0,-21 16-16 0 0,37-21 37 0 0,1 2 0 0 0,72-24 0 0 0,-84 33-18 0 0,934-288-72 0 0,-900 282 35 0 0,1701-436-355 0 0,18 79 143 0 0,-307 143 144 0 0,-756 147 32 0 0,-668 79 47 0 0,67 6 1 0 0,-109-2 5 0 0,-1 1 0 0 0,1 0 0 0 0,0 0 0 0 0,9 4 0 0 0,-15-4 0 0 0,0-1 0 0 0,-1 0 0 0 0,1 0 0 0 0,0 1 0 0 0,-1-1 0 0 0,1 1 0 0 0,-1-1 0 0 0,1 0 0 0 0,0 1 0 0 0,-1-1 0 0 0,1 1 0 0 0,-1-1 0 0 0,1 1 0 0 0,-1 0 0 0 0,0-1 0 0 0,1 1 0 0 0,-1 0 0 0 0,1-1 0 0 0,-1 2 0 0 0,0-1 0 0 0,0 0 0 0 0,0 0 0 0 0,0-1 0 0 0,0 1 0 0 0,0 0 0 0 0,-1 0 0 0 0,1 0 0 0 0,0 0 0 0 0,-1-1 0 0 0,1 1 0 0 0,0 0 0 0 0,-1 0 0 0 0,1-1 0 0 0,-1 1 0 0 0,1 0 0 0 0,-1-1 0 0 0,0 1 0 0 0,1 0 0 0 0,-1-1 0 0 0,0 1 0 0 0,0 0 0 0 0,-10 6-1 0 0,1 1 0 0 0,-1-2 0 0 0,-1 0 0 0 0,1 0 0 0 0,-19 6 0 0 0,17-7-4 0 0,-316 104-53 0 0,-11-27 68 0 0,251-62-15 0 0,-468 102 5 0 0,32-7 0 0 0,-1199 277-12 0 0,405-126-48 0 0,552-115 60 0 0,459-88 0 0 0,-554 87 191 0 0,718-134-54 0 0,111-16-73 0 0,33 0-62 0 0,-1 0 0 0 0,1 0 0 0 0,-1 0-1 0 0,1 0 1 0 0,0 0 0 0 0,-1 0 0 0 0,1 0 0 0 0,0 0 0 0 0,-1 0 0 0 0,1 0-1 0 0,0 0 1 0 0,-1 0 0 0 0,1 0 0 0 0,0-1 0 0 0,-1 1 0 0 0,1 0-1 0 0,0 0 1 0 0,-1 0 0 0 0,1 0 0 0 0,0-1 0 0 0,0 1 0 0 0,-1 0-1 0 0,1 0 1 0 0,0 0 0 0 0,0-1 0 0 0,-1 1 0 0 0,1 0 0 0 0,0-1-1 0 0,0 1 1 0 0,0 0 0 0 0,-1 0 0 0 0,1-1 0 0 0,0 1 0 0 0,0 0-1 0 0,0-1 1 0 0,0 1 0 0 0,0 0 0 0 0,0-1 0 0 0,0 0 0 0 0,0 0 1 0 0,1 0 1 0 0,-1 0 0 0 0,1 0-1 0 0,0 0 1 0 0,-1 0 0 0 0,1 0-1 0 0,0 1 1 0 0,0-1 0 0 0,-1 0-1 0 0,1 0 1 0 0,1 0-1 0 0,8-6 9 0 0,1 0-1 0 0,0 1 0 0 0,0 1 0 0 0,19-8 1 0 0,-18 9-5 0 0,362-120 72 0 0,-250 87-83 0 0,499-138-52 0 0,7 16-64 0 0,-194 47 57 0 0,92-22-47 0 0,-458 117 103 0 0,850-200-120 0 0,6 28-30 0 0,-67 42 141 0 0,58 5 16 0 0,-898 140 0 0 0,24-3 0 0 0,54-1 0 0 0,-92 6 0 0 0,1 1 0 0 0,0-1 0 0 0,11 3 0 0 0,-17-3 0 0 0,1 0 0 0 0,-1 0 0 0 0,0 0 0 0 0,1 0 0 0 0,-1 0 0 0 0,0 0 0 0 0,1 0 0 0 0,-1 0 0 0 0,0 0 0 0 0,0 1 0 0 0,1-1 0 0 0,-1 0 0 0 0,0 0 0 0 0,1 0 0 0 0,-1 0 0 0 0,0 0 0 0 0,0 1 0 0 0,1-1 0 0 0,-1 0 0 0 0,0 0 0 0 0,0 0 0 0 0,1 1 0 0 0,-1-1 0 0 0,0 0 0 0 0,0 0 0 0 0,0 1 0 0 0,1-1 0 0 0,-1 0 0 0 0,0 1 0 0 0,0-1 0 0 0,0 0 0 0 0,0 1 0 0 0,0-1 0 0 0,0 0 0 0 0,0 0 0 0 0,0 1 0 0 0,1-1 0 0 0,-1 0 0 0 0,0 1 0 0 0,0-1 0 0 0,-1 0 0 0 0,1 1 0 0 0,0-1 0 0 0,0 0 0 0 0,0 1 0 0 0,0-1 0 0 0,0 0 0 0 0,0 1 0 0 0,0-1 0 0 0,-15 12 0 0 0,-8 1 7 0 0,0-1 0 0 0,0-1 0 0 0,-28 8 0 0 0,-83 21 49 0 0,80-25-60 0 0,-753 187 4 0 0,-778 168 0 0 0,604-139 0 0 0,106-44 0 0 0,104-25 0 0 0,83-2-1 0 0,-507 110 93 0 0,949-224 113 0 0,244-46-196 0 0,0 1 0 0 0,1-1 0 0 0,-1 1 0 0 0,1-1 0 0 0,-1 0-1 0 0,1 0 1 0 0,-1 0 0 0 0,0 0 0 0 0,1 0 0 0 0,-1 0 0 0 0,1 0 0 0 0,-1 0 0 0 0,-1-1 0 0 0,25-9 70 0 0,230-59 15 0 0,-126 38-59 0 0,228-62-18 0 0,725-184-120 0 0,-178 78-93 0 0,15 24 27 0 0,-556 108 107 0 0,1832-289-154 0 0,-2153 350 212 0 0,773-99-77 0 0,-2 33 23 0 0,-806 71 57 0 0,48-2-25 0 0,72 5 0 0 0,-117-1 26 0 0,0 0 0 0 0,0 0 0 0 0,0 0 0 0 0,8 4 0 0 0,-14-5 0 0 0,-1 0 0 0 0,1 0 0 0 0,0 1 0 0 0,0-1 0 0 0,-1 0 0 0 0,1 0 0 0 0,0 1 0 0 0,-1-1 0 0 0,1 1 0 0 0,0-1 0 0 0,-1 0 0 0 0,1 1 0 0 0,-1-1 0 0 0,1 1 0 0 0,-1-1 0 0 0,1 1 0 0 0,-1 0 0 0 0,1-1 0 0 0,-1 1 0 0 0,1-1 0 0 0,-1 1 0 0 0,0 0 0 0 0,1 0 0 0 0,-1-1 0 0 0,1 2 0 0 0,-2-1 0 0 0,1 0 0 0 0,-1 0 0 0 0,1 0 0 0 0,-1 0 0 0 0,1 0 0 0 0,-1 0 0 0 0,0 0 0 0 0,1 0 0 0 0,-1 0 0 0 0,0-1 0 0 0,0 1 0 0 0,1 0 0 0 0,-1 0 0 0 0,0-1 0 0 0,0 1 0 0 0,0-1 0 0 0,-2 2 0 0 0,-12 6 0 0 0,-1-1 0 0 0,1 0 0 0 0,-29 7 0 0 0,25-8 0 0 0,-492 136-126 0 0,-10-23-18 0 0,468-107 142 0 0,-1788 366-36 0 0,399-86 12 0 0,1191-239 34 0 0,-930 202-80 0 0,108-31 132 0 0,659-142 109 0 0,168-32 50 0 0,96-26-28 0 0,119-22-118 0 0,24-4-13 0 0,9-1-26 0 0,14-3 4 0 0,171-42 46 0 0,-37 10-39 0 0,606-143-141 0 0,-409 102 27 0 0,1595-334-219 0 0,-602 197 107 0 0,8 44-6 0 0,-581 90 66 0 0,0 36-91 0 0,-502 50 148 0 0,-183 5 42 0 0,-78-8 19 0 0,0 0-1 0 0,-1 0 1 0 0,1 0-1 0 0,-1 0 1 0 0,6 3-1 0 0,-9-4 3 0 0,1 0 1 0 0,0 1-1 0 0,-1-1 0 0 0,1 1 0 0 0,0-1 0 0 0,-1 1 0 0 0,1-1 1 0 0,-1 1-1 0 0,1 0 0 0 0,-1-1 0 0 0,0 1 0 0 0,1 0 1 0 0,-1-1-1 0 0,1 1 0 0 0,-1 0 0 0 0,0-1 0 0 0,0 1 0 0 0,1 0 1 0 0,-1 0-1 0 0,0-1 0 0 0,0 1 0 0 0,0 0 0 0 0,0 0 0 0 0,0-1 1 0 0,0 2-1 0 0,-1 2 0 0 0,1 0 1 0 0,-2 0-1 0 0,1 0 0 0 0,0-1 1 0 0,-1 1-1 0 0,1 0 1 0 0,-1-1-1 0 0,0 1 0 0 0,-1-1 1 0 0,1 0-1 0 0,0 0 0 0 0,-1 1 1 0 0,0-2-1 0 0,1 1 1 0 0,-1 0-1 0 0,-4 2 0 0 0,-4 3-1 0 0,1-1 0 0 0,-1 0 0 0 0,0 0 0 0 0,0-1 0 0 0,-20 7 0 0 0,-307 90-159 0 0,-13-24 58 0 0,-649 120 89 0 0,496-100 16 0 0,360-71-1 0 0,-1433 279 108 0 0,-6-34 61 0 0,90-58 765 0 0,1480-214-926 0 0,-376 38 287 0 0,367-38-268 0 0,0-1-1 0 0,0 0 1 0 0,-31-6 0 0 0,51 6-25 0 0,1 0 0 0 0,0 0 0 0 0,0 0 0 0 0,0-1 0 0 0,0 1 1 0 0,-1 0-1 0 0,1-1 0 0 0,0 1 0 0 0,0-1 0 0 0,0 1 0 0 0,0-1 0 0 0,0 1 0 0 0,0-1 1 0 0,0 0-1 0 0,0 1 0 0 0,0-1 0 0 0,0 0 0 0 0,1 0 0 0 0,-1 0 0 0 0,-1-1 0 0 0,2 1 0 0 0,0 1-1 0 0,0-1 0 0 0,0 0 0 0 0,0 1 0 0 0,0-1 0 0 0,0 0 1 0 0,1 0-1 0 0,-1 1 0 0 0,0-1 0 0 0,0 0 0 0 0,1 1 0 0 0,-1-1 0 0 0,0 0 1 0 0,1 1-1 0 0,-1-1 0 0 0,0 0 0 0 0,1 1 0 0 0,-1-1 0 0 0,1 1 1 0 0,-1-1-1 0 0,1 1 0 0 0,-1-1 0 0 0,2 0 0 0 0,5-5 8 0 0,1 1-1 0 0,1-1 0 0 0,12-5 1 0 0,-19 9-12 0 0,54-25 3 0 0,67-22-1 0 0,68-13-17 0 0,-165 54 10 0 0,187-56-103 0 0,688-184-245 0 0,8 19 82 0 0,2123-381-718 0 0,-2872 584 990 0 0,360-53-13 0 0,0 37 19 0 0,-474 41 47 0 0,77 7 1 0 0,-118-5-40 0 0,0 0 0 0 0,0 0 0 0 0,0 0 0 0 0,0 0 0 0 0,-1 1 0 0 0,1-1 0 0 0,4 4 0 0 0,-8-5-10 0 0,0 1 0 0 0,-1-1 1 0 0,1 0-1 0 0,-1 1 0 0 0,1-1 0 0 0,-1 1 0 0 0,1-1 0 0 0,-1 1 0 0 0,0-1 0 0 0,1 1 1 0 0,-1-1-1 0 0,1 1 0 0 0,-1 0 0 0 0,0-1 0 0 0,0 1 0 0 0,1-1 0 0 0,-1 1 0 0 0,0 0 1 0 0,0-1-1 0 0,0 1 0 0 0,1 1 0 0 0,-2-1 1 0 0,1 0 0 0 0,0 0 0 0 0,-1 1 0 0 0,1-1 0 0 0,-1 0 0 0 0,1 0-1 0 0,-1 1 1 0 0,1-1 0 0 0,-1 0 0 0 0,0 0 0 0 0,1 0 0 0 0,-1 0 0 0 0,0 0 0 0 0,0 0 0 0 0,-1 1 0 0 0,-8 6-1 0 0,-1 0 1 0 0,1 0 0 0 0,-1-1-1 0 0,0-1 1 0 0,-1 0 0 0 0,-21 8-1 0 0,-80 29 26 0 0,-144 35 1 0 0,227-70-29 0 0,-503 121-36 0 0,361-90-10 0 0,-689 157 16 0 0,-335 77-89 0 0,39-17 25 0 0,-253 40 133 0 0,110-23 84 0 0,1114-234 1 0 0,-538 97 457 0 0,647-125-522 0 0,-294 39 350 0 0,332-47-335 0 0,29-5-27 0 0,9-1-11 0 0,15-6 10 0 0,16-4-15 0 0,1 1 0 0 0,64-15 0 0 0,-43 13-23 0 0,1911-497-238 0 0,-702 239-88 0 0,-601 135 143 0 0,500-99-172 0 0,4 35 155 0 0,-193 62 115 0 0,-119 59 76 0 0,-785 79 5 0 0,69 6 1 0 0,-124-3 8 0 0,0-1 0 0 0,12 4 0 0 0,-23-4-12 0 0,0-1-1 0 0,0 0 0 0 0,0 0 0 0 0,0 0 0 0 0,0 1 0 0 0,0-1 0 0 0,-1 0 0 0 0,1 1 0 0 0,0-1 0 0 0,0 0 0 0 0,-1 1 0 0 0,1-1 0 0 0,0 1 0 0 0,0 0 0 0 0,-1-1 0 0 0,1 1 0 0 0,-1 0 0 0 0,1-1 0 0 0,0 1 0 0 0,-1 0 0 0 0,1 1 0 0 0,-1-1 1 0 0,0 0 0 0 0,0-1 0 0 0,-1 1 0 0 0,1 0 0 0 0,0 0 0 0 0,-1 0 0 0 0,1 0 0 0 0,-1-1 0 0 0,1 1 0 0 0,-1 0 0 0 0,1 0 0 0 0,-1-1 0 0 0,1 1 0 0 0,-1 0 0 0 0,0-1 0 0 0,1 1 0 0 0,-1-1 0 0 0,0 1 0 0 0,0-1 0 0 0,-1 1-1 0 0,-11 7 10 0 0,0-1-1 0 0,0-1 0 0 0,-1 0 0 0 0,0-1 0 0 0,-23 5 0 0 0,32-9-7 0 0,-552 135-60 0 0,513-126 61 0 0,-186 41-4 0 0,-38 8 0 0 0,-172 39-38 0 0,-1692 365-52 0 0,-135 37 90 0 0,1062-241 279 0 0,764-162-40 0 0,-3 0 146 0 0,307-69-240 0 0,119-24-111 0 0,12-4-9 0 0,7-1 33 0 0,8-3-53 0 0,1 0-1 0 0,15-3 1 0 0,-8 2 4 0 0,148-39 51 0 0,-14 7-60 0 0,47-14 0 0 0,40-8-16 0 0,1105-256-306 0 0,-1123 265 275 0 0,1452-291-334 0 0,9 59 59 0 0,-830 160 261 0 0,-4 43 50 0 0,-620 71 11 0 0,-7 19 0 0 0,-197-8 0 0 0,33 9 0 0 0,-53-11 0 0 0,0-1 0 0 0,1 2 0 0 0,-1-1 0 0 0,0 0 0 0 0,-1 0 0 0 0,5 3 0 0 0,-6-3 0 0 0,-1-1 0 0 0,1 1 0 0 0,0 0 0 0 0,-1-1 0 0 0,1 1 0 0 0,-1 0 0 0 0,1-1 0 0 0,-1 1 0 0 0,1 0 0 0 0,-1 0 0 0 0,1 0 0 0 0,-1-1 0 0 0,0 1 0 0 0,1 0 0 0 0,-1 0 0 0 0,0 0 0 0 0,0 0 0 0 0,0 0 0 0 0,0 0 0 0 0,0 0 0 0 0,0-1 0 0 0,0 3 0 0 0,-1 1 0 0 0,0 1 0 0 0,0-1 0 0 0,0 0 0 0 0,-1 1 0 0 0,0-1 0 0 0,1 0 0 0 0,-2 0 1 0 0,1 0-1 0 0,0 0 0 0 0,-1-1 0 0 0,0 1 0 0 0,0-1 0 0 0,0 1 0 0 0,0-1 0 0 0,-5 3 0 0 0,-2 3-3 0 0,-1-1 0 0 0,0 0 1 0 0,-1-1-1 0 0,0 0 0 0 0,-19 8 0 0 0,-183 59-142 0 0,-7-16 12 0 0,170-45 107 0 0,-1051 251-152 0 0,643-159 166 0 0,-1239 269 10 0 0,-106 4 98 0 0,1665-348-58 0 0,-997 222 404 0 0,241-62 62 0 0,486-105-252 0 0,380-79-229 0 0,43-13 11 0 0,18-4-15 0 0,536-144-187 0 0,-231 67 53 0 0,-35 6 11 0 0,937-246-269 0 0,-214 100 121 0 0,7 25 50 0 0,-738 147 152 0 0,-242 46 39 0 0,1450-269-60 0 0,-451 130-54 0 0,0 44 36 0 0,-601 78 25 0 0,-433 26 64 0 0,2 0 0 0 0,0 1 0 0 0,0 1 0 0 0,35 5 0 0 0,-42-1-2 0 0,-12-5 1 0 0,0 0 0 0 0,0 1 1 0 0,0-1-1 0 0,1 0 0 0 0,-1 0 1 0 0,0 0-1 0 0,0 0 0 0 0,0 1 1 0 0,0-1-1 0 0,0 0 0 0 0,1 0 1 0 0,-1 0-1 0 0,0 1 0 0 0,0-1 0 0 0,0 0 1 0 0,0 0-1 0 0,0 0 0 0 0,0 1 1 0 0,0-1-1 0 0,0 0 0 0 0,0 0 1 0 0,0 0-1 0 0,0 1 0 0 0,0-1 1 0 0,0 0-1 0 0,0 0 0 0 0,0 1 1 0 0,-1 0-5 0 0,1 0 0 0 0,-1 0 0 0 0,0 0 0 0 0,0 0 1 0 0,0 0-1 0 0,0 0 0 0 0,0-1 0 0 0,0 1 1 0 0,0 0-1 0 0,0 0 0 0 0,0-1 0 0 0,0 1 0 0 0,0-1 1 0 0,-2 1-1 0 0,-25 10-42 0 0,0-2 0 0 0,-29 6 0 0 0,39-11 33 0 0,-751 148-624 0 0,546-112 523 0 0,-95 17 84 0 0,-508 94 17 0 0,-1205 214-44 0 0,-859 186 338 0 0,1502-282 824 0 0,1107-217-774 0 0,-342 57 260 0 0,505-89-454 0 0,-117 14 128 0 0,215-31-230 0 0,15-2-18 0 0,0 0-1 0 0,0 0 0 0 0,-1-1 0 0 0,1 0 0 0 0,0 0 1 0 0,0 0-1 0 0,0 0 0 0 0,0-1 0 0 0,0 0 0 0 0,-7-2 0 0 0,12 3-13 0 0,0 0-1 0 0,0 0 0 0 0,0 0 0 0 0,-1 0 0 0 0,1 0 1 0 0,0 0-1 0 0,0 0 0 0 0,0 0 0 0 0,-1 0 0 0 0,1 0 0 0 0,0-1 1 0 0,0 1-1 0 0,0 0 0 0 0,-1 0 0 0 0,1 0 0 0 0,0 0 0 0 0,0 0 1 0 0,0-1-1 0 0,0 1 0 0 0,-1 0 0 0 0,1 0 0 0 0,0 0 1 0 0,0 0-1 0 0,0-1 0 0 0,0 1 0 0 0,0 0 0 0 0,0 0 0 0 0,0 0 1 0 0,0-1-1 0 0,0 1 0 0 0,-1 0 0 0 0,1 0 0 0 0,0 0 0 0 0,0-1 1 0 0,0 1-1 0 0,0 0 0 0 0,0 0 0 0 0,0-1 0 0 0,0 1 1 0 0,1 0-1 0 0,-1 0 0 0 0,0 0 0 0 0,0-1 0 0 0,0 1 0 0 0,0 0 1 0 0,0 0-1 0 0,0 0 0 0 0,0-1 0 0 0,0 1 0 0 0,1 0 0 0 0,3-4 7 0 0,0 0-1 0 0,1 1 0 0 0,0-1 0 0 0,0 1 1 0 0,0 1-1 0 0,0-1 0 0 0,0 1 0 0 0,11-4 1 0 0,3-2 10 0 0,246-89 54 0 0,15 15-64 0 0,-252 74-9 0 0,4-1 0 0 0,1243-344-174 0 0,13 27-38 0 0,-25 48-12 0 0,6 20 14 0 0,-227 66 86 0 0,3 53 27 0 0,-790 115 98 0 0,-36 4 0 0 0,214 5 0 0 0,-408 15 0 0 0,-14 0 0 0 0,-1 0 0 0 0,1 0 0 0 0,0 1 0 0 0,-1 0 0 0 0,1 1 0 0 0,17 5 0 0 0,-18 0 0 0 0,-9-7 0 0 0,-1 1 0 0 0,0-1 0 0 0,0 0 0 0 0,0 0 0 0 0,0 1 0 0 0,0-1 0 0 0,0 0 0 0 0,0 1 0 0 0,0-1 0 0 0,0 0 0 0 0,0 1 0 0 0,0-1 0 0 0,0 0 0 0 0,0 1 0 0 0,0-1 0 0 0,0 0 0 0 0,0 1 0 0 0,0-1 0 0 0,0 0 0 0 0,0 1 0 0 0,0-1 0 0 0,-1 0 0 0 0,1 1 0 0 0,-2 1 0 0 0,0 0 0 0 0,0 0 0 0 0,0 0 0 0 0,0-1 0 0 0,0 1 0 0 0,0 0 0 0 0,-4 1 0 0 0,-13 8 0 0 0,-1-1 0 0 0,0 0 0 0 0,-22 6 0 0 0,-69 17 0 0 0,76-23 0 0 0,-523 124-127 0 0,334-84 77 0 0,-2736 572-120 0 0,2397-514 133 0 0,-1108 194 286 0 0,1646-298-231 0 0,-299 42 230 0 0,225-36-61 0 0,-122-3-1 0 0,216-7-177 0 0,-65-5 121 0 0,62 4-100 0 0,0 0-1 0 0,0-1 0 0 0,0 0 0 0 0,0 0 1 0 0,-13-7-1 0 0,19 9-21 0 0,0-1 1 0 0,0 0-1 0 0,1 0 1 0 0,-1 0-1 0 0,0-1 0 0 0,1 1 1 0 0,-1 0-1 0 0,0-1 1 0 0,1 1-1 0 0,0 0 0 0 0,-1-1 1 0 0,1 0-1 0 0,0 1 1 0 0,0-1-1 0 0,0 0 1 0 0,0 0-1 0 0,-1-2 0 0 0,2 2 1 0 0,-1 1 0 0 0,1-1 0 0 0,0 0 0 0 0,0 0 0 0 0,0 0-1 0 0,0 1 1 0 0,0-1 0 0 0,0 0 0 0 0,1 0 0 0 0,-1 0 0 0 0,1 1-1 0 0,-1-1 1 0 0,1 0 0 0 0,0 1 0 0 0,1-4 0 0 0,3-2 15 0 0,0 0 1 0 0,0 1-1 0 0,1-1 0 0 0,-1 1 1 0 0,2 0-1 0 0,-1 1 0 0 0,8-6 1 0 0,13-8 25 0 0,1 0 1 0 0,34-15 0 0 0,64-23 30 0 0,-94 43-61 0 0,387-146 63 0 0,17 25-166 0 0,940-246-285 0 0,16 55-57 0 0,-388 137 252 0 0,4 40 96 0 0,-782 123 51 0 0,253 5-1 0 0,-424 22 28 0 0,70 11-1 0 0,-102-8-2 0 0,1 1-1 0 0,-1 1 1 0 0,0 1 0 0 0,42 19-1 0 0,-56-22-55 0 0,-5 14-34 0 0,-1-8 73 0 0,-1-2 8 0 0,-1-1-1 0 0,1 0 0 0 0,-1 1 1 0 0,0 0-1 0 0,-1 10 0 0 0,0-14 5 0 0,-1 0 0 0 0,1 0 0 0 0,-1 0 0 0 0,0-1 0 0 0,0 1 1 0 0,0 0-1 0 0,-1-1 0 0 0,0 1 0 0 0,1-1 0 0 0,-1 1 0 0 0,0-1 0 0 0,-1 0 0 0 0,1 1 0 0 0,0-1 0 0 0,-1-1 0 0 0,-5 6 0 0 0,-11 8-71 0 0,-2-1-1 0 0,0 0 1 0 0,-41 20-1 0 0,-75 25-319 0 0,-291 95-435 0 0,-7-21 426 0 0,-711 188 101 0 0,378-149 872 0 0,590-137-294 0 0,76-15 293 0 0,-198 14-1 0 0,287-34-469 0 0,-1-1 0 0 0,0 0-1 0 0,-25-5 1 0 0,38 5-85 0 0,0 0 0 0 0,0 0 0 0 0,0 0 0 0 0,0-1 0 0 0,0 1 0 0 0,0 0 0 0 0,0-1 0 0 0,1 1 0 0 0,-1 0 0 0 0,0-1 0 0 0,0 0 0 0 0,0 1-1 0 0,0-1 1 0 0,1 1 0 0 0,-1-1 0 0 0,0 0 0 0 0,1 1 0 0 0,-1-1 0 0 0,0-1 0 0 0,1 1-5 0 0,0 1 0 0 0,-1-1 0 0 0,1 1 0 0 0,0-1 0 0 0,0 0 0 0 0,0 1 1 0 0,1-1-1 0 0,-1 1 0 0 0,0-1 0 0 0,0 0 0 0 0,0 1 0 0 0,0-1 0 0 0,1 1 0 0 0,-1-1 0 0 0,0 1 0 0 0,0-1 0 0 0,1 0 0 0 0,-1 1 0 0 0,0-1 0 0 0,1 1 0 0 0,-1 0 0 0 0,1-1 0 0 0,3-3 14 0 0,0 0-1 0 0,1 1 0 0 0,-1-1 0 0 0,1 1 0 0 0,7-4 0 0 0,38-15 59 0 0,1 2-1 0 0,92-24 1 0 0,-84 27-43 0 0,1424-371-122 0 0,714-62-371 0 0,-1806 374 368 0 0,-139 26 12 0 0,-242 49 75 0 0,-21 2 42 0 0,2 1-16 0 0,-217 46 106 0 0,92-18-107 0 0,-79 15-21 0 0,-1399 311 0 0 0,855-181-149 0 0,-3-23-22 0 0,392-98 171 0 0,361-54 0 0 0,-7 2 17 0 0,1-1-1 0 0,-1-1 0 0 0,-13-1 1 0 0,15-4 42 0 0,12 5-56 0 0,0 0-1 0 0,0 0 0 0 0,0 0 0 0 0,-1-1 0 0 0,1 1 1 0 0,0 0-1 0 0,0 0 0 0 0,0-1 0 0 0,0 1 0 0 0,0 0 1 0 0,0 0-1 0 0,0 0 0 0 0,0-1 0 0 0,0 1 0 0 0,0 0 1 0 0,0 0-1 0 0,0-1 0 0 0,0 1 0 0 0,0 0 0 0 0,0 0 0 0 0,0-1 1 0 0,0 1-1 0 0,0 0 0 0 0,0 0 0 0 0,0-1 0 0 0,1 1 1 0 0,-1 0-1 0 0,0 0 0 0 0,1-2 9 0 0,1 0 1 0 0,0 0-1 0 0,-1 0 1 0 0,1 1-1 0 0,0-1 0 0 0,0 0 1 0 0,4-1-1 0 0,12-8 42 0 0,1 1 1 0 0,33-13-1 0 0,48-10 40 0 0,-57 20-58 0 0,595-165 43 0 0,15 32-84 0 0,177-16-9 0 0,-220 61-121 0 0,-174 31 23 0 0,610-118-210 0 0,-963 175 310 0 0,-181 33 13 0 0,37-9 0 0 0,-917 164-11 0 0,-388 49-42 0 0,339-24 53 0 0,735-140 0 0 0,240-50 5 0 0,-647 117 355 0 0,692-126-356 0 0,-8 1 20 0 0,0 0 1 0 0,0-1-1 0 0,-16-1 1 0 0,31 0-22 0 0,-1 0 0 0 0,0 0 0 0 0,1 0 0 0 0,-1 0 0 0 0,1 0 0 0 0,-1 0 0 0 0,0 0 0 0 0,1 0 0 0 0,-1-1 0 0 0,1 1 0 0 0,-1 0 0 0 0,0 0 0 0 0,1-1 0 0 0,-1 1 0 0 0,1 0 0 0 0,-1-1 0 0 0,0 1 0 0 0,1-1-2 0 0,0 1 0 0 0,0 0 0 0 0,0 0 1 0 0,0-1-1 0 0,0 1 0 0 0,0 0 0 0 0,0 0 0 0 0,0-1 0 0 0,1 1 1 0 0,-1 0-1 0 0,0 0 0 0 0,0 0 0 0 0,0-1 0 0 0,0 1 0 0 0,0 0 1 0 0,0 0-1 0 0,0 0 0 0 0,0-1 0 0 0,1 1 0 0 0,-1 0 0 0 0,0 0 1 0 0,0 0-1 0 0,0-1 0 0 0,1 1 0 0 0,-1 0 0 0 0,0 0 0 0 0,0 0 1 0 0,1 0-1 0 0,19-11 47 0 0,38-11 14 0 0,95-22 0 0 0,-80 25-26 0 0,1469-337-23 0 0,189 46-333 0 0,-182 48-176 0 0,-1231 213 152 0 0,-364 50 216 0 0,-255 34 128 0 0,-2 17 0 0 0,205-35 0 0 0,-1471 289 0 0 0,906-172 0 0 0,-1297 262-64 0 0,1162-255 232 0 0,655-126 40 0 0,107-15-79 0 0,35 0-121 0 0,0 0 0 0 0,0 0 0 0 0,1 0 0 0 0,-1 0 0 0 0,0 0 0 0 0,0-1 0 0 0,0 1 0 0 0,0 0 0 0 0,0-1 0 0 0,1 1 0 0 0,-1 0 0 0 0,0-1 0 0 0,0 1 0 0 0,0-2 0 0 0,0 2-4 0 0,1 0 0 0 0,0 0 0 0 0,0-1-1 0 0,0 1 1 0 0,0 0 0 0 0,0 0-1 0 0,0-1 1 0 0,0 1 0 0 0,0 0 0 0 0,0 0-1 0 0,0-1 1 0 0,0 1 0 0 0,0 0 0 0 0,0-1-1 0 0,0 1 1 0 0,0 0 0 0 0,0 0 0 0 0,0-1-1 0 0,0 1 1 0 0,0 0 0 0 0,0 0 0 0 0,0-1-1 0 0,0 1 1 0 0,0 0 0 0 0,1 0 0 0 0,-1-1-1 0 0,0 1 1 0 0,0 0 0 0 0,0-1 0 0 0,2-1 12 0 0,0 0 1 0 0,1 0-1 0 0,-1 1 1 0 0,0-1-1 0 0,1 0 1 0 0,-1 1-1 0 0,4-2 0 0 0,29-14 82 0 0,59-17-1 0 0,45-5-38 0 0,-120 34-57 0 0,1054-231 145 0 0,-349 115-229 0 0,-415 72 72 0 0,1289-180-475 0 0,-1376 200 381 0 0,326-41-173 0 0,-1 26-90 0 0,-510 42 334 0 0,59 0-51 0 0,-80 2 50 0 0,1 1 1 0 0,-1 1 0 0 0,27 7-1 0 0,-41-9 28 0 0,-1 1 1 0 0,1 0-1 0 0,0-1 0 0 0,0 1 0 0 0,0 0 0 0 0,0 0 1 0 0,0 0-1 0 0,2 3 0 0 0,-3-4 4 0 0,-1 0 1 0 0,0 1-1 0 0,1-1 1 0 0,-1 1-1 0 0,1-1 0 0 0,-1 1 1 0 0,0-1-1 0 0,0 1 1 0 0,1-1-1 0 0,-1 1 0 0 0,0-1 1 0 0,0 1-1 0 0,0-1 1 0 0,1 1-1 0 0,-1-1 0 0 0,0 1 1 0 0,0 0-1 0 0,0-1 0 0 0,0 1 1 0 0,0-1-1 0 0,0 2 1 0 0,-1 0-5 0 0,0-1 0 0 0,0 1 1 0 0,0 0-1 0 0,0 0 1 0 0,0 0-1 0 0,0-1 0 0 0,0 1 1 0 0,-1 0-1 0 0,1-1 1 0 0,-1 0-1 0 0,1 1 0 0 0,-1-1 1 0 0,0 0-1 0 0,1 1 0 0 0,-4 0 1 0 0,-21 12-17 0 0,1-1-1 0 0,-2-2 1 0 0,-28 9 0 0 0,-238 69-157 0 0,-12-13 89 0 0,244-61 76 0 0,-861 194 45 0 0,382-89-9 0 0,3 3-30 0 0,-901 197-50 0 0,1149-259 42 0 0,-671 142-190 0 0,-454 114-100 0 0,805-180 300 0 0,-536 107 321 0 0,441-98 442 0 0,21-10 179 0 0,546-116-665 0 0,113-20-158 0 0,24 0-111 0 0,-1 0 0 0 0,1 0-1 0 0,0 0 1 0 0,0-1 0 0 0,0 1 0 0 0,0 0-1 0 0,0 0 1 0 0,0 0 0 0 0,-1 0-1 0 0,1 0 1 0 0,0 0 0 0 0,0 0 0 0 0,0-1-1 0 0,0 1 1 0 0,0 0 0 0 0,0 0 0 0 0,0 0-1 0 0,0 0 1 0 0,-1 0 0 0 0,1-1 0 0 0,0 1-1 0 0,0 0 1 0 0,0 0 0 0 0,0 0 0 0 0,0 0-1 0 0,0 0 1 0 0,0-1 0 0 0,0 1-1 0 0,0 0 1 0 0,0 0 0 0 0,0 0 0 0 0,0 0-1 0 0,0-1 1 0 0,0 1 0 0 0,0 0 0 0 0,0 0-1 0 0,0 0 1 0 0,1 0 0 0 0,-1-1 0 0 0,0 1-1 0 0,0 0 1 0 0,0 0 0 0 0,0 0-1 0 0,0 0 1 0 0,0 0 0 0 0,0 0 0 0 0,0-1-1 0 0,1 1 1 0 0,-1 0 0 0 0,0 0 0 0 0,0 0-1 0 0,0 0 1 0 0,0 0 0 0 0,0 0 0 0 0,0 0-1 0 0,1 0 1 0 0,-1 0 0 0 0,0 0-1 0 0,0-1 1 0 0,6-3 14 0 0,0 0 0 0 0,0 0 0 0 0,0 1 0 0 0,1-1 0 0 0,-1 1 0 0 0,14-4 0 0 0,-2 0-3 0 0,411-134 86 0 0,-328 111-91 0 0,127-38-8 0 0,37-9-16 0 0,618-150-138 0 0,-436 114 77 0 0,563-139 20 0 0,3 27-75 0 0,1139-183-264 0 0,-935 201 89 0 0,2 53-186 0 0,-999 133 373 0 0,-41 4 0 0 0,49 9-16 0 0,-177 12 72 0 0,-39 1 47 0 0,-12-5 17 0 0,0 0-1 0 0,1 0 0 0 0,-1 0 1 0 0,0 0-1 0 0,0 0 1 0 0,0 0-1 0 0,0 0 0 0 0,0 0 1 0 0,0 0-1 0 0,0 0 1 0 0,1 1-1 0 0,-1-1 1 0 0,0 0-1 0 0,0 0 0 0 0,0 0 1 0 0,0 0-1 0 0,0 0 1 0 0,0 0-1 0 0,0 1 0 0 0,0-1 1 0 0,0 0-1 0 0,0 0 1 0 0,0 0-1 0 0,0 0 0 0 0,0 0 1 0 0,0 1-1 0 0,0-1 1 0 0,0 0-1 0 0,0 0 0 0 0,0 0 1 0 0,0 0-1 0 0,0 0 1 0 0,0 1-1 0 0,0-1 0 0 0,0 0 1 0 0,0 0-1 0 0,0 0 1 0 0,-2 2-7 0 0,1-1 0 0 0,-1 0-1 0 0,1 0 1 0 0,-1 0 0 0 0,0 0 0 0 0,1 0 0 0 0,-1-1 0 0 0,0 1 0 0 0,-2 0 0 0 0,-27 9-73 0 0,-60 10 0 0 0,78-17 70 0 0,-1079 203-254 0 0,-744 144 294 0 0,888-168-19 0 0,-870 177-12 0 0,526-75 1 0 0,276-59 0 0 0,-695 175 522 0 0,973-223 501 0 0,711-171-957 0 0,-276 53 554 0 0,260-56-483 0 0,31-6-21 0 0,12 3-113 0 0,0-1 0 0 0,0 1 1 0 0,0 0-1 0 0,0-1 0 0 0,0 1 0 0 0,1 0 0 0 0,-1-1 0 0 0,0 1 0 0 0,0 0 0 0 0,0-1 1 0 0,1 1-1 0 0,-1 0 0 0 0,0-1 0 0 0,1 1 0 0 0,-1 0 0 0 0,0 0 0 0 0,0-1 1 0 0,1 1-1 0 0,-1 0 0 0 0,0 0 0 0 0,1 0 0 0 0,-1 0 0 0 0,1-1 0 0 0,-1 1 1 0 0,0 0-1 0 0,1 0 0 0 0,-1 0 0 0 0,0 0 0 0 0,1 0 0 0 0,0 0 0 0 0,76-23 99 0 0,-39 13-73 0 0,530-155 78 0 0,61-16-78 0 0,-316 96-29 0 0,725-171-99 0 0,14 22-5 0 0,-683 153 64 0 0,2009-379-246 0 0,75 101-313 0 0,-2144 325 458 0 0,-34 7-23 0 0,-42 8-11 0 0,-40 9-1 0 0,64 9-142 0 0,-240 2 249 0 0,32 7 0 0 0,-47-8 59 0 0,1 1 0 0 0,-1-1-1 0 0,0 1 1 0 0,1 0 0 0 0,-1 0 0 0 0,0 0-1 0 0,0 0 1 0 0,0 0 0 0 0,4 3 0 0 0,-6-4 6 0 0,0 0 0 0 0,1 1 0 0 0,-1-1 0 0 0,0 0 1 0 0,0 1-1 0 0,1-1 0 0 0,-1 1 0 0 0,0-1 0 0 0,0 0 1 0 0,0 1-1 0 0,1-1 0 0 0,-1 1 0 0 0,0-1 0 0 0,0 0 0 0 0,0 1 1 0 0,0-1-1 0 0,0 1 0 0 0,0-1 0 0 0,0 1 0 0 0,0-1 1 0 0,0 0-1 0 0,0 1 0 0 0,0-1 0 0 0,0 1 0 0 0,0-1 0 0 0,0 1 1 0 0,-1-1-1 0 0,1 0 0 0 0,0 1 0 0 0,0-1 0 0 0,-1 1 1 0 0,-2 2-15 0 0,1 0 0 0 0,-2 0 1 0 0,1 0-1 0 0,0-1 1 0 0,-1 1-1 0 0,1-1 1 0 0,-1 0-1 0 0,1 0 1 0 0,-9 2-1 0 0,-41 17-110 0 0,-75 16 0 0 0,-26 3 2 0 0,-46 6 6 0 0,-488 87-155 0 0,-8-17 204 0 0,141-24 79 0 0,-652 126-8 0 0,-331 80 4 0 0,300-57 98 0 0,1018-199 17 0 0,-1494 294 1099 0 0,1395-270-885 0 0,35-5 3 0 0,-644 101 584 0 0,897-158-884 0 0,12-1-3 0 0,0-1 0 0 0,1 0 0 0 0,-25-2 0 0 0,42 0-29 0 0,0 0-1 0 0,0 0 1 0 0,0 0-1 0 0,0 0 1 0 0,0 0 0 0 0,1 0-1 0 0,-1-1 1 0 0,0 1-1 0 0,0 0 1 0 0,0 0 0 0 0,0-1-1 0 0,1 1 1 0 0,-1 0-1 0 0,0-1 1 0 0,0 1 0 0 0,1-1-1 0 0,-1 1 1 0 0,0-1-1 0 0,0 0 1 0 0,1 0-2 0 0,0 0 1 0 0,0 1-1 0 0,0-1 1 0 0,0 0-1 0 0,1 1 1 0 0,-1-1-1 0 0,0 1 1 0 0,1-1-1 0 0,-1 0 1 0 0,0 1-1 0 0,1-1 1 0 0,-1 1 0 0 0,0-1-1 0 0,1 1 1 0 0,-1-1-1 0 0,1 1 1 0 0,-1-1-1 0 0,1 1 1 0 0,0 0-1 0 0,-1-1 1 0 0,1 1-1 0 0,-1 0 1 0 0,2-1-1 0 0,11-7 12 0 0,2 0 1 0 0,-1 1-1 0 0,23-7 0 0 0,-24 9-6 0 0,492-168 22 0 0,-414 143-69 0 0,846-248-202 0 0,12 31 74 0 0,-761 200 159 0 0,1364-334-183 0 0,-392 132 31 0 0,4 41 27 0 0,-997 180 131 0 0,844-136-58 0 0,-1 21-8 0 0,-648 101 41 0 0,-38 5-43 0 0,-38 6-23 0 0,-37 8-3 0 0,-36 10 0 0 0,-127 9 49 0 0,-7-2-36 0 0,-1 4 0 0 0,80 9 0 0 0,-146-6 48 0 0,1 1 1 0 0,22 7-1 0 0,-34-9 29 0 0,1 0 0 0 0,-1 1 0 0 0,1-1 0 0 0,-1 1 0 0 0,0 0 1 0 0,1-1-1 0 0,-1 1 0 0 0,0 0 0 0 0,1 0 0 0 0,-1 0 0 0 0,0 0 0 0 0,0 0 0 0 0,0 0 0 0 0,0 0 0 0 0,0 1 0 0 0,1 0 0 0 0,-2-1 2 0 0,0 0-1 0 0,0 0 1 0 0,1 0-1 0 0,-1 0 1 0 0,0-1-1 0 0,-1 1 1 0 0,1 0-1 0 0,0 0 1 0 0,0 0-1 0 0,0 0 1 0 0,0 0-1 0 0,-1-1 0 0 0,1 1 1 0 0,0 0-1 0 0,-1 0 1 0 0,1 0-1 0 0,-1-1 1 0 0,1 1-1 0 0,-1 0 1 0 0,1 0-1 0 0,-1-1 1 0 0,1 1-1 0 0,-1-1 1 0 0,0 1-1 0 0,1 0 1 0 0,-1-1-1 0 0,0 1 1 0 0,-1 0-1 0 0,-5 4-24 0 0,-1 0 0 0 0,0 0 1 0 0,0-1-1 0 0,-15 6 0 0 0,-48 14-83 0 0,-52 11-24 0 0,-48 7-34 0 0,-50 7-20 0 0,-43 6-2 0 0,-750 137 57 0 0,-12-17 80 0 0,830-142 53 0 0,-1023 191 17 0 0,3 23 19 0 0,207-41 0 0 0,-863 205 357 0 0,1441-304-171 0 0,28-8 48 0 0,32-9 10 0 0,37-13-4 0 0,37-13-29 0 0,36-6-12 0 0,39-3-1 0 0,45-12-17 0 0,110-27-140 0 0,-155 33 211 0 0,202-47-208 0 0,20-2-77 0 0,0 0 1 0 0,0 0-1 0 0,0 0 0 0 0,1 0 0 0 0,-1 0 1 0 0,0 0-1 0 0,0 0 0 0 0,0 0 1 0 0,0 0-1 0 0,0-1 0 0 0,0 1 0 0 0,0 0 1 0 0,0 0-1 0 0,0 0 0 0 0,0 0 0 0 0,0 0 1 0 0,0 0-1 0 0,0 0 0 0 0,0 0 1 0 0,0 0-1 0 0,0 0 0 0 0,0 0 0 0 0,0 0 1 0 0,0 0-1 0 0,0-1 0 0 0,0 1 0 0 0,0 0 1 0 0,0 0-1 0 0,0 0 0 0 0,0 0 1 0 0,0 0-1 0 0,0 0 0 0 0,0 0 0 0 0,0 0 1 0 0,0 0-1 0 0,0 0 0 0 0,0 0 0 0 0,0 0 1 0 0,0-1-1 0 0,0 1 0 0 0,0 0 0 0 0,0 0 1 0 0,0 0-1 0 0,0 0 0 0 0,0 0 1 0 0,0 0-1 0 0,0 0 0 0 0,0 0 0 0 0,0 0 1 0 0,-1 0-1 0 0,1 0 0 0 0,0 0 0 0 0,0 0 1 0 0,0 0-1 0 0,0 0 0 0 0,0 0 1 0 0,0 0-1 0 0,0 0 0 0 0,0 0 0 0 0,0 0 1 0 0,0 0-1 0 0,27-14 63 0 0,109-29 20 0 0,-123 40-77 0 0,123-36 9 0 0,45-14-16 0 0,39-9 0 0 0,40-9-16 0 0,40-8-61 0 0,166-46-37 0 0,498-127-28 0 0,-559 154 88 0 0,738-158-43 0 0,6 14-53 0 0,-1126 238 147 0 0,1349-259-88 0 0,-254 102 50 0 0,4 28-42 0 0,-850 102 63 0 0,394-39-214 0 0,-4 25-125 0 0,-395 45 88 0 0,-251 1 245 0 0,39 4-69 0 0,-51-5 76 0 0,1 1 0 0 0,-1 0 1 0 0,1 0-1 0 0,-1 1 0 0 0,1 0 0 0 0,-1-1 0 0 0,8 6 0 0 0,-12-7 16 0 0,1 0-1 0 0,-1 0 1 0 0,1 1-1 0 0,-1-1 1 0 0,1 0-1 0 0,-1 1 0 0 0,0-1 1 0 0,1 0-1 0 0,-1 1 1 0 0,0-1-1 0 0,1 0 1 0 0,-1 1-1 0 0,0-1 1 0 0,0 0-1 0 0,1 1 1 0 0,-1-1-1 0 0,0 1 1 0 0,0-1-1 0 0,0 1 0 0 0,1-1 1 0 0,-1 1-1 0 0,0-1 1 0 0,0 1-1 0 0,0-1 1 0 0,0 1-1 0 0,0-1 1 0 0,0 1-1 0 0,0-1 1 0 0,0 0-1 0 0,0 1 1 0 0,0-1-1 0 0,0 1 1 0 0,0-1-1 0 0,-1 1 0 0 0,1-1 1 0 0,0 1-1 0 0,0-1 1 0 0,0 1-1 0 0,-1-1 1 0 0,1 0-1 0 0,0 1 1 0 0,-1-1-1 0 0,1 1 1 0 0,0-1-1 0 0,-1 0 1 0 0,1 1-1 0 0,-1-1 0 0 0,-2 3-13 0 0,0-1 0 0 0,0 0 0 0 0,0 0 0 0 0,0 0 0 0 0,-6 2 0 0 0,-30 12-107 0 0,-1-2 0 0 0,-48 10 0 0 0,-330 58-488 0 0,282-59 492 0 0,-133 25 35 0 0,-41 5 74 0 0,-401 67-47 0 0,-991 176 140 0 0,-136 47 161 0 0,-468 146 432 0 0,1477-307-154 0 0,-144 32 168 0 0,211-23-99 0 0,324-79-329 0 0,403-104-219 0 0,28-7-25 0 0,8-2 0 0 0,13-3 13 0 0,93-24-19 0 0,3098-787-240 0 0,-1364 423 88 0 0,15 62-19 0 0,-692 154 43 0 0,3 31-180 0 0,-61 47-311 0 0,-974 91 488 0 0,167-7-144 0 0,-231 14 168 0 0,-66 0 85 0 0,1 0 1 0 0,0 1-1 0 0,-1-1 0 0 0,1 0 1 0 0,-1 1-1 0 0,1-1 0 0 0,3 2 0 0 0,-6-2 10 0 0,0 0-1 0 0,0 1 0 0 0,0-1 0 0 0,0 0 0 0 0,0 0 1 0 0,0 0-1 0 0,0 0 0 0 0,0 0 0 0 0,0 1 0 0 0,0-1 1 0 0,0 0-1 0 0,0 0 0 0 0,0 0 0 0 0,0 1 1 0 0,0-1-1 0 0,0 0 0 0 0,0 0 0 0 0,0 0 0 0 0,0 0 1 0 0,0 1-1 0 0,0-1 0 0 0,0 0 0 0 0,0 0 0 0 0,0 0 1 0 0,0 0-1 0 0,0 0 0 0 0,0 1 0 0 0,0-1 0 0 0,0 0 1 0 0,-1 0-1 0 0,1 0 0 0 0,0 0 0 0 0,0 0 1 0 0,0 1-1 0 0,0-1 0 0 0,0 0 0 0 0,-1 0 0 0 0,1 0 1 0 0,0 0-1 0 0,0 0 0 0 0,0 0 0 0 0,0 0 0 0 0,0 0 1 0 0,-1 0-1 0 0,1 0 0 0 0,0 0 0 0 0,0 0 1 0 0,0 0-1 0 0,0 0 0 0 0,-1 0 0 0 0,1 0 0 0 0,0 0 1 0 0,-40 13-99 0 0,-223 38-126 0 0,186-38 180 0 0,-120 18-50 0 0,-44 5 0 0 0,-44 5 16 0 0,-1671 269 276 0 0,2 29-44 0 0,-90 62 51 0 0,719-125 156 0 0,93-20 379 0 0,588-111-269 0 0,-29 5 71 0 0,663-148-530 0 0,-301 54 235 0 0,276-55-174 0 0,35-1-70 0 0,0 0-1 0 0,0 0 1 0 0,0 0 0 0 0,0 0 0 0 0,-1 1 0 0 0,1-1-1 0 0,0 0 1 0 0,0 0 0 0 0,0 0 0 0 0,-1 0 0 0 0,1 0-1 0 0,0 0 1 0 0,0 0 0 0 0,0 0 0 0 0,0 0 0 0 0,-1-1-1 0 0,1 1 1 0 0,0 0 0 0 0,0 0 0 0 0,0 0 0 0 0,0 0 0 0 0,-1 0-1 0 0,1 0 1 0 0,0 0 0 0 0,0 0 0 0 0,0 0 0 0 0,0 0-1 0 0,0-1 1 0 0,-1 1 0 0 0,1 0 0 0 0,0 0 0 0 0,0 0-1 0 0,0 0 1 0 0,0 0 0 0 0,0-1 0 0 0,0 1 0 0 0,0 0-1 0 0,0 0 1 0 0,0 0 0 0 0,0 0 0 0 0,0-1 0 0 0,-1 1-1 0 0,1 0 1 0 0,0 0 0 0 0,0 0 0 0 0,0 0 0 0 0,0-1-1 0 0,0 1 1 0 0,0 0 0 0 0,0 0 0 0 0,1 0 0 0 0,-1-1-1 0 0,0 1 1 0 0,0 0 0 0 0,0 0 0 0 0,0 0 0 0 0,0 0-1 0 0,0-1 1 0 0,0 1 0 0 0,0 0 0 0 0,0 0 0 0 0,0 0 0 0 0,1 0-1 0 0,-1 0 1 0 0,0 0 0 0 0,0-1 0 0 0,0 1-1 0 0,5-4 9 0 0,1 1 0 0 0,-1 0 0 0 0,1 0 0 0 0,0 0 0 0 0,-1 1 0 0 0,1-1 0 0 0,7-1 0 0 0,6-2 21 0 0,647-208 109 0 0,-590 191-137 0 0,153-44-13 0 0,54-13-42 0 0,55-10-11 0 0,969-224-17 0 0,-955 232 38 0 0,89-21 31 0 0,699-137-48 0 0,-6 40-12 0 0,-1104 195 71 0 0,1796-278-87 0 0,9 100-275 0 0,-1486 172 232 0 0,-9 23-58 0 0,-315-9 145 0 0,0 1 0 0 0,0 0 0 0 0,30 10 0 0 0,-47-11-52 0 0,-19 10 0 0 0,2-2 68 0 0,-1 1 0 0 0,0-2 0 0 0,-17 13 0 0 0,17-16-2 0 0,-2 0 1 0 0,1-1-1 0 0,-1-1 0 0 0,1 0 0 0 0,-20 6 1 0 0,-97 26-178 0 0,-45 6-8 0 0,-44 7 25 0 0,-42 5 111 0 0,-39 4 58 0 0,-38 3-22 0 0,-367 57 32 0 0,240-42 11 0 0,68-8 11 0 0,-1595 310 487 0 0,1351-254-203 0 0,-305 49 345 0 0,412-79-311 0 0,-1033 194 370 0 0,1513-280-670 0 0,-269 45 75 0 0,305-52-98 0 0,7 0 4 0 0,-1-1 0 0 0,0 0-1 0 0,1-1 1 0 0,-1 0 0 0 0,-17-2-1 0 0,27 2-8 0 0,0 0-1 0 0,0 0 0 0 0,0 0 0 0 0,-1 0 0 0 0,1 1 0 0 0,0-1 1 0 0,0 0-1 0 0,0 0 0 0 0,0 0 0 0 0,0 0 0 0 0,-1 0 0 0 0,1 0 1 0 0,0 0-1 0 0,0 0 0 0 0,0 0 0 0 0,0-1 0 0 0,-1 1 0 0 0,1 0 1 0 0,0 0-1 0 0,0 0 0 0 0,0 0 0 0 0,0 0 0 0 0,0 0 0 0 0,-1 0 1 0 0,1 0-1 0 0,0 0 0 0 0,0 0 0 0 0,0 0 0 0 0,0-1 0 0 0,0 1 1 0 0,0 0-1 0 0,0 0 0 0 0,-1 0 0 0 0,1 0 0 0 0,0 0 0 0 0,0-1 1 0 0,0 1-1 0 0,0 0 0 0 0,0 0 0 0 0,0 0 0 0 0,0 0 0 0 0,0 0 1 0 0,0-1-1 0 0,0 1 0 0 0,0 0 0 0 0,0 0 0 0 0,0 0 0 0 0,0 0 1 0 0,0-1-1 0 0,0 1 0 0 0,0 0 0 0 0,0 0 0 0 0,0 0 0 0 0,0 0 0 0 0,0 0 1 0 0,0-1-1 0 0,0 1 0 0 0,0 0 0 0 0,0 0 0 0 0,1 0 0 0 0,-1 0 1 0 0,0 0-1 0 0,0-1 0 0 0,0 1 0 0 0,5-4 7 0 0,0 1 0 0 0,1 0-1 0 0,-1 0 1 0 0,1 0 0 0 0,0 1 0 0 0,9-4-1 0 0,-1 1 7 0 0,337-102-2 0 0,-262 83-10 0 0,1123-283-299 0 0,10 31 169 0 0,41 8 7 0 0,5 39 31 0 0,72 27-23 0 0,-3 38-159 0 0,-176 83-87 0 0,-912 83 296 0 0,-235-1 57 0 0,35 4-32 0 0,-46-5 33 0 0,0 0 0 0 0,-1 1-1 0 0,1 0 1 0 0,-1-1 0 0 0,1 1 0 0 0,-1 0 0 0 0,1 0 0 0 0,-1 1 0 0 0,0-1 0 0 0,1 0 0 0 0,-1 1 0 0 0,3 2 0 0 0,-4-3 4 0 0,-1-1 0 0 0,0 1 0 0 0,0-1 1 0 0,1 0-1 0 0,-1 1 0 0 0,0-1 0 0 0,0 1 0 0 0,0-1 0 0 0,0 1 0 0 0,0-1 0 0 0,1 1 0 0 0,-1-1 1 0 0,0 1-1 0 0,0-1 0 0 0,0 1 0 0 0,-1-1 0 0 0,1 1 0 0 0,0-1 0 0 0,0 1 0 0 0,0-1 0 0 0,0 1 0 0 0,0-1 1 0 0,0 1-1 0 0,-1-1 0 0 0,1 1 0 0 0,0-1 0 0 0,0 1 0 0 0,-1-1 0 0 0,1 0 0 0 0,0 1 0 0 0,-1-1 1 0 0,1 1-1 0 0,-1-1 0 0 0,1 0 0 0 0,0 1 0 0 0,-1-1 0 0 0,0 0 0 0 0,-6 6-13 0 0,-1 0 1 0 0,-1-1-1 0 0,1-1 0 0 0,-1 1 1 0 0,0-1-1 0 0,0-1 0 0 0,0 0 1 0 0,-12 3-1 0 0,1 0-11 0 0,-304 79-364 0 0,-15-19 144 0 0,60-17 216 0 0,-655 104 4 0 0,-404 71-20 0 0,67 18 46 0 0,-274 50 0 0 0,1116-214 11 0 0,-249 45 75 0 0,-731 137 949 0 0,1268-232-916 0 0,-526 90 522 0 0,606-110-531 0 0,-62 0 0 0 0,82-11-14 0 0,40 3-90 0 0,0 0-1 0 0,1 0 1 0 0,-1 0-1 0 0,0-1 1 0 0,0 1 0 0 0,0 0-1 0 0,0-1 1 0 0,0 1-1 0 0,0-1 1 0 0,0 1-1 0 0,1-1 1 0 0,-1 1 0 0 0,0-1-1 0 0,-1 0 1 0 0,2 0-4 0 0,0 1 0 0 0,0-1 0 0 0,0 1 0 0 0,0-1 0 0 0,0 1 0 0 0,1-1 0 0 0,-1 1 0 0 0,0-1 0 0 0,0 1 0 0 0,0 0 0 0 0,0-1 0 0 0,1 1 0 0 0,-1-1 1 0 0,0 1-1 0 0,0 0 0 0 0,1-1 0 0 0,-1 1 0 0 0,0-1 0 0 0,1 1 0 0 0,-1 0 0 0 0,0-1 0 0 0,1 1 0 0 0,-1 0 0 0 0,0 0 0 0 0,1-1 0 0 0,-1 1 0 0 0,1 0 0 0 0,-1 0 0 0 0,1 0 0 0 0,-1 0 0 0 0,1-1 0 0 0,16-7 18 0 0,0 0-1 0 0,1 1 1 0 0,20-5-1 0 0,-30 9-13 0 0,670-192 8 0 0,-577 168-13 0 0,127-34-24 0 0,55-11-86 0 0,594-131-142 0 0,14 14 102 0 0,-354 76 60 0 0,1141-216-303 0 0,7 80-7 0 0,-812 153 90 0 0,-1 34 6 0 0,-854 61 298 0 0,268-5-89 0 0,-219 7 84 0 0,0 4 1 0 0,76 14-1 0 0,-87-5 0 0 0,-46-11-49 0 0,-15 9-33 0 0,2-5 79 0 0,1-1 0 0 0,-1 1 0 0 0,-1-1 1 0 0,1 0-1 0 0,-1 0 0 0 0,0-1 0 0 0,-6 7 0 0 0,3-7 2 0 0,0 0-1 0 0,0 0 1 0 0,-1-1-1 0 0,1 0 0 0 0,-1 0 1 0 0,0-1-1 0 0,0 0 1 0 0,-10 3-1 0 0,-347 89-466 0 0,-13-21-8 0 0,203-42 344 0 0,-111 22 96 0 0,-44 8 46 0 0,-1727 312 0 0 0,1157-220 163 0 0,-359 67 326 0 0,-50 36 490 0 0,785-153-548 0 0,368-73-312 0 0,-709 129 600 0 0,599-112-572 0 0,81-13-33 0 0,56-19-46 0 0,113-16-47 0 0,16 0-20 0 0,0 0-1 0 0,0 0 0 0 0,0 0 1 0 0,0 0-1 0 0,0 0 0 0 0,0 0 1 0 0,1 0-1 0 0,-1 0 1 0 0,0 0-1 0 0,0 0 0 0 0,0 0 1 0 0,0-1-1 0 0,0 1 1 0 0,0 0-1 0 0,0 0 0 0 0,0 0 1 0 0,0 0-1 0 0,0 0 1 0 0,0 0-1 0 0,0 0 0 0 0,0 0 1 0 0,0 0-1 0 0,0 0 1 0 0,0 0-1 0 0,0 0 0 0 0,0 0 1 0 0,0 0-1 0 0,0 0 0 0 0,0-1 1 0 0,0 1-1 0 0,0 0 1 0 0,0 0-1 0 0,0 0 0 0 0,0 0 1 0 0,0 0-1 0 0,0 0 1 0 0,0 0-1 0 0,0 0 0 0 0,0 0 1 0 0,0 0-1 0 0,0 0 1 0 0,0 0-1 0 0,0 0 0 0 0,0 0 1 0 0,0 0-1 0 0,0 0 1 0 0,0-1-1 0 0,0 1 0 0 0,-1 0 1 0 0,1 0-1 0 0,0 0 0 0 0,0 0 1 0 0,0 0-1 0 0,0 0 1 0 0,0 0-1 0 0,0 0 0 0 0,0 0 1 0 0,0 0-1 0 0,0 0 1 0 0,0 0-1 0 0,0 0 0 0 0,0 0 1 0 0,26-9 28 0 0,586-140-101 0 0,84-22-64 0 0,1778-394-497 0 0,-2119 497 595 0 0,1418-257-180 0 0,470 28 59 0 0,-1191 230 26 0 0,-453 63-38 0 0,-584 4 162 0 0,31 3-14 0 0,-43-2 14 0 0,0-1 0 0 0,0 1 0 0 0,-1-1 0 0 0,1 1 0 0 0,0 0 0 0 0,0 0 0 0 0,-1 0 0 0 0,1 0 0 0 0,0 1 0 0 0,2 1 1 0 0,-5-3 6 0 0,0 0 0 0 0,1 1 0 0 0,-1-1 0 0 0,0 0 0 0 0,0 1 0 0 0,0-1 0 0 0,1 0 0 0 0,-1 1 0 0 0,0-1 0 0 0,0 0 0 0 0,0 1 0 0 0,0-1 0 0 0,0 0 0 0 0,0 1 0 0 0,0-1 0 0 0,0 0 0 0 0,0 1 0 0 0,0-1 0 0 0,0 0 0 0 0,0 1 0 0 0,0-1 0 0 0,0 0 0 0 0,0 1 0 0 0,0-1 0 0 0,0 0 0 0 0,-1 1 0 0 0,1-1 0 0 0,0 0 0 0 0,0 1 0 0 0,0-1 0 0 0,0 0 0 0 0,-1 1 0 0 0,1-1 0 0 0,0 0 0 0 0,0 0 0 0 0,-1 1 0 0 0,1-1 0 0 0,0 0 0 0 0,-1 0 0 0 0,1 0 0 0 0,0 1 0 0 0,0-1 0 0 0,-1 0 0 0 0,1 0 0 0 0,-1 0 0 0 0,-8 6-19 0 0,0-1 0 0 0,-1-1 1 0 0,1 1-1 0 0,-1-1 1 0 0,0-1-1 0 0,-20 4 1 0 0,8-1-11 0 0,-217 47-283 0 0,-7-14 77 0 0,56-9 108 0 0,-83 16 50 0 0,-591 86-16 0 0,-96 17 82 0 0,434-61 14 0 0,-737 119 93 0 0,-1256 246 849 0 0,734-123 299 0 0,1159-226-826 0 0,595-99-389 0 0,26-6 15 0 0,8-2-31 0 0,12-3-11 0 0,402-99 0 0 0,-292 79 0 0 0,560-138-147 0 0,-313 72 30 0 0,920-204-85 0 0,7 40 36 0 0,335-22-13 0 0,5 64-154 0 0,-1531 205 313 0 0,345-25-98 0 0,-314 30 83 0 0,168 17 0 0 0,-294-12 36 0 0,32 4 1 0 0,-43-4-3 0 0,1-1 0 0 0,-1 1 0 0 0,1 0 0 0 0,-1 0 0 0 0,1 0 0 0 0,-1 0 0 0 0,0 0 0 0 0,1 0 0 0 0,-1 1 0 0 0,0-1 0 0 0,0 1 0 0 0,2 1-1 0 0,-3-2 1 0 0,-1-1-1 0 0,0 0 0 0 0,0 1 0 0 0,1-1 1 0 0,-1 1-1 0 0,0-1 0 0 0,0 0 0 0 0,0 1 1 0 0,0-1-1 0 0,0 1 0 0 0,1-1 0 0 0,-1 1 1 0 0,0-1-1 0 0,0 1 0 0 0,0-1 0 0 0,0 1 0 0 0,0-1 1 0 0,0 1-1 0 0,-1-1 0 0 0,1 1 0 0 0,0-1 1 0 0,0 0-1 0 0,0 1 0 0 0,0-1 0 0 0,-1 1 1 0 0,1-1-1 0 0,0 1 0 0 0,0-1 0 0 0,-1 0 1 0 0,1 1-1 0 0,0-1 0 0 0,0 0 0 0 0,-1 1 0 0 0,1-1 1 0 0,0 0-1 0 0,-1 1 0 0 0,-6 4-22 0 0,0 0-1 0 0,1-1 1 0 0,-1 1-1 0 0,-1-1 0 0 0,1-1 1 0 0,0 0-1 0 0,-1 0 1 0 0,0 0-1 0 0,-9 1 1 0 0,2 1-7 0 0,-323 78-349 0 0,272-69 338 0 0,-146 30-72 0 0,-913 166-59 0 0,-7-22 426 0 0,-1304 241 1095 0 0,2383-419-1299 0 0,-337 65 201 0 0,-316 54 156 0 0,601-113-355 0 0,-354 60 141 0 0,92-22-45 0 0,338-52-105 0 0,21-3-31 0 0,7 0-8 0 0,12-4-6 0 0,181-39 5 0 0,-101 26-20 0 0,972-224-473 0 0,106-22 174 0 0,1862-268 33 0 0,-1882 392 197 0 0,0 66-83 0 0,-707 76-57 0 0,-420-1 198 0 0,-1 1 0 0 0,0 1-1 0 0,0 0 1 0 0,32 11 0 0 0,-51-14 26 0 0,0 1 1 0 0,-1-1 0 0 0,1 1 0 0 0,-1 0 0 0 0,1 0 0 0 0,-1 0 0 0 0,1 0 0 0 0,-1 0-1 0 0,1 0 1 0 0,-1 0 0 0 0,0 0 0 0 0,3 3 0 0 0,-4-4 0 0 0,0 1 0 0 0,0 0 0 0 0,1-1 0 0 0,-1 1 0 0 0,0-1 0 0 0,0 1 0 0 0,0 0 1 0 0,0-1-1 0 0,0 1 0 0 0,0 0 0 0 0,0-1 0 0 0,0 1 0 0 0,0-1 0 0 0,0 1 0 0 0,0 0 0 0 0,0-1 0 0 0,0 1 0 0 0,0 0 0 0 0,-1-1 0 0 0,1 1 0 0 0,0-1 0 0 0,0 1 1 0 0,-1 1-1 0 0,-2 1-4 0 0,0 0 1 0 0,0 0 0 0 0,0 0 0 0 0,0 0 0 0 0,-1-1 0 0 0,1 1 0 0 0,-1-1-1 0 0,0 0 1 0 0,-5 3 0 0 0,-31 11-48 0 0,0-1 0 0 0,-53 11 1 0 0,91-25 50 0 0,-833 183-244 0 0,-15-45 252 0 0,520-90 1 0 0,-1144 182 96 0 0,648-86 119 0 0,-1099 180 749 0 0,477-130-157 0 0,1433-193-800 0 0,6-1-1 0 0,-1 1 0 0 0,1-2 1 0 0,-1 1-1 0 0,-16-3 0 0 0,26 2-12 0 0,0 0 0 0 0,0 0 0 0 0,1 0-1 0 0,-1 0 1 0 0,0 0 0 0 0,0-1-1 0 0,0 1 1 0 0,0 0 0 0 0,0 0-1 0 0,0 0 1 0 0,0 0 0 0 0,0 0-1 0 0,0 0 1 0 0,1-1 0 0 0,-1 1-1 0 0,0 0 1 0 0,0 0 0 0 0,0 0-1 0 0,0 0 1 0 0,0 0 0 0 0,0-1-1 0 0,0 1 1 0 0,0 0 0 0 0,0 0-1 0 0,0 0 1 0 0,0 0 0 0 0,0 0-1 0 0,0-1 1 0 0,0 1 0 0 0,0 0 0 0 0,0 0-1 0 0,0 0 1 0 0,0 0 0 0 0,0 0-1 0 0,-1-1 1 0 0,1 1 0 0 0,0 0-1 0 0,0 0 1 0 0,0 0 0 0 0,0 0-1 0 0,0 0 1 0 0,0 0 0 0 0,0-1-1 0 0,0 1 1 0 0,-1 0 0 0 0,1 0-1 0 0,0 0 1 0 0,0 0 0 0 0,0 0-1 0 0,0 0 1 0 0,0 0 0 0 0,-1 0-1 0 0,1 0 1 0 0,0 0 0 0 0,0 0-1 0 0,0 0 1 0 0,0 0 0 0 0,0 0-1 0 0,-1 0 1 0 0,1 0 0 0 0,0 0 0 0 0,0 0-1 0 0,0 0 1 0 0,13-8 22 0 0,66-20 9 0 0,145-34 0 0 0,-207 58-32 0 0,436-99-4 0 0,-82 21-105 0 0,-101 19 31 0 0,1170-264-114 0 0,10 51 159 0 0,-258 97-33 0 0,-933 142 52 0 0,1179-135-58 0 0,-706 138 12 0 0,-676 34 27 0 0,73 11 1 0 0,-120-10 26 0 0,0 1 0 0 0,0 0 0 0 0,9 4 0 0 0,-17-6 3 0 0,0 1 1 0 0,0-1 0 0 0,0 0-1 0 0,0 1 1 0 0,0-1-1 0 0,0 1 1 0 0,0-1-1 0 0,0 1 1 0 0,0-1 0 0 0,-1 1-1 0 0,1 0 1 0 0,0-1-1 0 0,0 1 1 0 0,-1 0-1 0 0,1 0 1 0 0,0 0-1 0 0,-1-1 1 0 0,1 1 0 0 0,-1 0-1 0 0,1 1 1 0 0,-1-1 0 0 0,0 0 0 0 0,0 0 1 0 0,0 0-1 0 0,0 0 0 0 0,-1 0 1 0 0,1 0-1 0 0,0 0 0 0 0,-1 0 0 0 0,1 0 1 0 0,-1 0-1 0 0,1 0 0 0 0,-1 0 1 0 0,1-1-1 0 0,-1 1 0 0 0,0 0 1 0 0,1 0-1 0 0,-1-1 0 0 0,0 1 1 0 0,1 0-1 0 0,-2 0 0 0 0,-8 6-26 0 0,0 0 1 0 0,-1-1-1 0 0,0 0 0 0 0,0 0 0 0 0,0-1 0 0 0,-23 6 0 0 0,-66 20-86 0 0,-115 19-1 0 0,168-40 95 0 0,-153 31-52 0 0,-995 162-72 0 0,595-107 144 0 0,-1151 218 167 0 0,1282-226-37 0 0,-1054 185 414 0 0,848-157-329 0 0,626-108-207 0 0,-169 23 64 0 0,208-31-59 0 0,20-3 27 0 0,207-34-26 0 0,-29 6-17 0 0,650-133-349 0 0,-33 8 72 0 0,297-55 36 0 0,8 40 144 0 0,422 18-31 0 0,-1006 127 46 0 0,-2 41-86 0 0,-489-12 77 0 0,50 12-1 0 0,-77-13-1 0 0,-24 13-130 0 0,-1 0 178 0 0,-1 1 1 0 0,-26 15 0 0 0,29-22 18 0 0,-1-2 1 0 0,-1 0-1 0 0,0 0 0 0 0,-23 5 0 0 0,-269 62-255 0 0,-10-12 98 0 0,238-47 144 0 0,-1522 259 104 0 0,1462-251-5 0 0,-1040 152 667 0 0,1075-162-624 0 0,-595 81 614 0 0,36-1-171 0 0,429-58-345 0 0,-169 16 72 0 0,396-50-265 0 0,-9 1 2 0 0,-1-2-1 0 0,-24-1 0 0 0,31-2 14 0 0,12 3-20 0 0,-1-1 1 0 0,1 1-1 0 0,0 0 1 0 0,0 0-1 0 0,0 0 1 0 0,0 0-1 0 0,0 0 1 0 0,0 0-1 0 0,0 0 1 0 0,0-1-1 0 0,0 1 1 0 0,0 0-1 0 0,0 0 0 0 0,0 0 1 0 0,0 0-1 0 0,0 0 1 0 0,0 0-1 0 0,-1-1 1 0 0,1 1-1 0 0,0 0 1 0 0,1 0-1 0 0,-1 0 1 0 0,0 0-1 0 0,0 0 1 0 0,0-1-1 0 0,0 1 1 0 0,0 0-1 0 0,0 0 1 0 0,0 0-1 0 0,0 0 1 0 0,0 0-1 0 0,0 0 1 0 0,0-1-1 0 0,0 1 1 0 0,0 0-1 0 0,0 0 1 0 0,0 0-1 0 0,1 0 1 0 0,-1 0-1 0 0,2-2 3 0 0,0 1-1 0 0,-1 0 1 0 0,1-1 0 0 0,1 1-1 0 0,-1 0 1 0 0,0 0 0 0 0,3-1-1 0 0,34-9-2 0 0,43-8 0 0 0,-23 6 0 0 0,734-152-321 0 0,-453 105 162 0 0,242-40-113 0 0,-91 17 36 0 0,751-114-141 0 0,-471 101 363 0 0,3 53 17 0 0,-742 43-3 0 0,63 8 0 0 0,-91-8 0 0 0,0 1 0 0 0,-1 0 0 0 0,1 0 0 0 0,0 0 0 0 0,-1 0 0 0 0,1 1 0 0 0,4 2 0 0 0,-8-3 0 0 0,1-1 0 0 0,-1 0 0 0 0,0 0 0 0 0,1 1 0 0 0,-1-1 0 0 0,0 0 0 0 0,1 1 0 0 0,-1-1 0 0 0,0 0 0 0 0,0 1 0 0 0,1-1 0 0 0,-1 1 0 0 0,0-1 0 0 0,0 1 0 0 0,0-1 0 0 0,1 0 0 0 0,-1 1 0 0 0,0-1 0 0 0,0 1 0 0 0,0-1 0 0 0,0 1 0 0 0,0-1 0 0 0,0 1 0 0 0,0 0 0 0 0,0 0 0 0 0,-1 0 0 0 0,1 0 0 0 0,-1 0 0 0 0,1 0 0 0 0,-1 0 0 0 0,0 0 0 0 0,1 0 0 0 0,-1 0 0 0 0,0 0 0 0 0,0-1 0 0 0,0 1 0 0 0,1 0 0 0 0,-1 0 0 0 0,-2 0 0 0 0,-9 7 0 0 0,-1-1 0 0 0,1 0 0 0 0,-2-1 0 0 0,1-1 0 0 0,-14 4 0 0 0,26-9 0 0 0,-436 114-258 0 0,387-103 243 0 0,-781 153-3 0 0,-5-30 21 0 0,-83 11 324 0 0,414-63-131 0 0,128-19 105 0 0,-424 58 340 0 0,776-119-613 0 0,22-2 12 0 0,3-1-18 0 0,9-3-12 0 0,15-3-3 0 0,339-64 39 0 0,-120 25-32 0 0,358-65-126 0 0,-248 51 31 0 0,238-36 7 0 0,402-41 10 0 0,74 21 11 0 0,-738 97 53 0 0,-1 28 0 0 0,-298-6 1 0 0,33 7-1 0 0,-54-8-1 0 0,-1 0 0 0 0,0 1-1 0 0,0 0 1 0 0,0 0 0 0 0,0 1-1 0 0,0 0 1 0 0,-1 0 0 0 0,8 7-1 0 0,-13-8-20 0 0,-8 6-9 0 0,1-2 18 0 0,0 0-1 0 0,-1-1 1 0 0,0 0-1 0 0,0 0 1 0 0,0 0-1 0 0,-1 0 1 0 0,0-1 0 0 0,0 0-1 0 0,0-1 1 0 0,-1 0-1 0 0,-9 5 1 0 0,-69 22-130 0 0,-94 22 0 0 0,-92 7 118 0 0,-257 43 25 0 0,-433 75 49 0 0,430-83 166 0 0,-322 59 284 0 0,824-151-433 0 0,25-3-30 0 0,19-3-21 0 0,633-94 25 0 0,-88 13-8 0 0,304-38-112 0 0,-600 89 66 0 0,348-39-36 0 0,-540 66 49 0 0,570-38-62 0 0,-467 37 63 0 0,118 0-64 0 0,-269 7 62 0 0,-10-1-4 0 0,1 1-1 0 0,-1 1 1 0 0,1 0-1 0 0,-1 1 1 0 0,1 0 0 0 0,-1 1-1 0 0,19 6 1 0 0,-31-8 5 0 0,0-1 1 0 0,0 0-1 0 0,0 1 0 0 0,0 0 1 0 0,0-1-1 0 0,0 1 0 0 0,0 0 1 0 0,0-1-1 0 0,0 1 0 0 0,0 0 1 0 0,0 0-1 0 0,0 0 1 0 0,0 0-1 0 0,0 0 0 0 0,0 2 1 0 0,0-2-3 0 0,-1-1 0 0 0,0 1 1 0 0,0 0-1 0 0,0-1 0 0 0,0 1 0 0 0,0-1 1 0 0,0 1-1 0 0,0 0 0 0 0,0-1 1 0 0,0 1-1 0 0,0 0 0 0 0,0-1 0 0 0,-1 1 1 0 0,1 0-1 0 0,0-1 0 0 0,0 1 1 0 0,-1-1-1 0 0,1 1 0 0 0,0-1 1 0 0,-1 1-1 0 0,0 0 0 0 0,-2 2-11 0 0,0 0-1 0 0,0 0 1 0 0,0 0-1 0 0,-1-1 1 0 0,1 0-1 0 0,-1 0 1 0 0,-7 4-1 0 0,-56 19-85 0 0,-1-2 0 0 0,-70 13 0 0 0,114-30 79 0 0,-468 100-183 0 0,-8-18 229 0 0,345-62-38 0 0,-1164 174 176 0 0,1312-199-158 0 0,-426 36 459 0 0,420-37-425 0 0,-1 0 0 0 0,-17-3 0 0 0,24-1-29 0 0,10-1 5 0 0,14-3 26 0 0,-15 7-36 0 0,33-11 30 0 0,2 1 1 0 0,47-8-1 0 0,-41 10-12 0 0,1710-338-385 0 0,-1613 321 342 0 0,297-45-35 0 0,-402 67 55 0 0,212-28 0 0 0,-4-16 0 0 0,-226 42 0 0 0,-17 6 0 0 0,0 0 1 0 0,1 0-1 0 0,-1 0 0 0 0,0 0 0 0 0,0 0 0 0 0,0 0 0 0 0,0 0 1 0 0,0 0-1 0 0,0 0 0 0 0,0 0 0 0 0,0 0 0 0 0,0 0 0 0 0,1 0 1 0 0,-1 0-1 0 0,0 0 0 0 0,0 0 0 0 0,0 0 0 0 0,0 0 1 0 0,0 0-1 0 0,0 0 0 0 0,0 0 0 0 0,0 0 0 0 0,0 0 0 0 0,0 0 1 0 0,0 0-1 0 0,0 0 0 0 0,0 0 0 0 0,1 0 0 0 0,-1 0 0 0 0,0 0 1 0 0,0-1-1 0 0,0 1 0 0 0,0 0 0 0 0,0 0 0 0 0,0 0 1 0 0,0 0-1 0 0,0 0 0 0 0,0 0 0 0 0,0 0 0 0 0,0 0 0 0 0,0 0 1 0 0,0 0-1 0 0,0-1 0 0 0,0 1 0 0 0,0 0 0 0 0,0 0 1 0 0,0 0-1 0 0,0 0 0 0 0,0 0 0 0 0,0 0 0 0 0,0 0 0 0 0,0 0 1 0 0,0 0-1 0 0,0 0 0 0 0,0-1 0 0 0,-7-1 22 0 0,-10-1 10 0 0,-195-4 30 0 0,7 1-60 0 0,-311-27 62 0 0,-24-24-64 0 0,316 28 11 0 0,211 28-6 0 0,-110-16 80 0 0,99 12-41 0 0,1-1 0 0 0,0 0 0 0 0,-24-11 0 0 0,43 15-37 0 0,0 0-1 0 0,0 1 1 0 0,1-2-1 0 0,-1 1 1 0 0,1 0-1 0 0,0-1 1 0 0,0 1-1 0 0,0-1 1 0 0,0 0-1 0 0,0 0 1 0 0,-3-4-1 0 0,5 6-3 0 0,1 0 1 0 0,-1-1-1 0 0,1 1 0 0 0,-1 0 0 0 0,1 0 1 0 0,-1 0-1 0 0,1 0 0 0 0,0-1 1 0 0,0 1-1 0 0,0 0 0 0 0,-1 0 0 0 0,1-1 1 0 0,0 1-1 0 0,0 0 0 0 0,1 0 0 0 0,-1-2 1 0 0,1 1-4 0 0,-1 0 0 0 0,1 0 1 0 0,0 1-1 0 0,0-1 1 0 0,0 0-1 0 0,0 1 0 0 0,0-1 1 0 0,1 1-1 0 0,-1-1 1 0 0,0 1-1 0 0,1 0 0 0 0,-1-1 1 0 0,3-1-1 0 0,10-6 0 0 0,0 1 0 0 0,0 0 0 0 0,0 1 0 0 0,22-7 0 0 0,66-16 0 0 0,288-50-91 0 0,7 32 43 0 0,-223 33 22 0 0,221 10-1 0 0,-259 17 28 0 0,-121-10-3 0 0,0 1 1 0 0,0 1-1 0 0,0 0 0 0 0,-1 1 1 0 0,1 1-1 0 0,23 13 0 0 0,-36-18-1 0 0,0 0 0 0 0,-1 0 0 0 0,1 0 0 0 0,-1 0-1 0 0,1 0 1 0 0,-1 0 0 0 0,0 1 0 0 0,0-1-1 0 0,1 1 1 0 0,-1-1 0 0 0,0 1 0 0 0,0-1-1 0 0,0 1 1 0 0,0 2 0 0 0,0-3 2 0 0,-1 0 1 0 0,0 0-1 0 0,0 0 1 0 0,0 1-1 0 0,0-1 1 0 0,0 0-1 0 0,0 0 1 0 0,0 1-1 0 0,0-1 1 0 0,0 0-1 0 0,0 0 1 0 0,-1 0-1 0 0,1 1 1 0 0,0-1-1 0 0,-1 0 1 0 0,0 2-1 0 0,-2 1 2 0 0,-1 0-1 0 0,1 0 0 0 0,0 0 1 0 0,-1 0-1 0 0,0-1 1 0 0,0 1-1 0 0,0-1 1 0 0,-8 5-1 0 0,-14 7 0 0 0,-1-1 0 0 0,-53 20 0 0 0,-64 10 0 0 0,133-40 0 0 0,-437 109-19 0 0,-5-18-27 0 0,-11 3 47 0 0,-491 127-140 0 0,18 45-1832 0 0,805-224-3135 0 0,34-7-1662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7T04:15:07.115"/>
    </inkml:context>
    <inkml:brush xml:id="br0">
      <inkml:brushProperty name="width" value="0.35" units="cm"/>
      <inkml:brushProperty name="height" value="0.35" units="cm"/>
      <inkml:brushProperty name="color" value="#FFFFFF"/>
    </inkml:brush>
  </inkml:definitions>
  <inkml:trace contextRef="#ctx0" brushRef="#br0">24239 2601 23 0 0,'-20'-3'0'0'0,"-576"-88"0"0"0,420 65 288 0 0,-8 0 35 0 0,-90-11 18 0 0,-133-19 75 0 0,-420-55 496 0 0,603 83-585 0 0,-510-82 1242 0 0,592 81-1134 0 0,107 21-84 0 0,-63-25 1 0 0,97 32-340 0 0,-23-11 303 0 0,24 12-304 0 0,-1-1 0 0 0,1 1 0 0 0,0 0-1 0 0,-1 0 1 0 0,1-1 0 0 0,0 1 0 0 0,-1 0 0 0 0,1-1 0 0 0,0 1 0 0 0,-1 0 0 0 0,1-1 0 0 0,0 1-1 0 0,0 0 1 0 0,0-1 0 0 0,-1 1 0 0 0,1 0 0 0 0,0-1 0 0 0,0 1 0 0 0,0-1 0 0 0,0 1 0 0 0,0 0-1 0 0,0-1 1 0 0,0 1 0 0 0,0-1 0 0 0,0 1 0 0 0,0-1 0 0 0,0 1 0 0 0,0 0 0 0 0,0-1 0 0 0,0 1-1 0 0,0-1 1 0 0,0 1 0 0 0,0 0 0 0 0,0-1 0 0 0,1 1 0 0 0,-1-1 0 0 0,0 1 0 0 0,0 0 0 0 0,0-1-1 0 0,1 1 1 0 0,-1 0 0 0 0,0-1 0 0 0,1 1 0 0 0,-1 0 0 0 0,0 0 0 0 0,0-1 0 0 0,1 1 0 0 0,-1 0-1 0 0,1 0 1 0 0,-1-1 0 0 0,1 1 0 0 0,3-2 55 0 0,0 0-1 0 0,0 0 1 0 0,0 0-1 0 0,1 1 1 0 0,-1-1-1 0 0,0 1 1 0 0,1 0-1 0 0,6 0 0 0 0,-2-1 19 0 0,94-10 453 0 0,112-1-1 0 0,-181 12-474 0 0,948-8 574 0 0,3 43-151 0 0,-979-34-480 0 0,910 50 551 0 0,5 20 135 0 0,620 85 889 0 0,-389 16-332 0 0,-887-115-977 0 0,-27-4-118 0 0,-360-85-153 0 0,-676-135-127 0 0,-12 42-84 0 0,359 58 152 0 0,153 22 16 0 0,-1224-179 73 0 0,253 76 116 0 0,1 22 0 0 0,1137 114-132 0 0,-1379-113 157 0 0,1290 111-78 0 0,-220-20 197 0 0,316 20-84 0 0,109 12-110 0 0,26 3 31 0 0,142 11 387 0 0,14 1-248 0 0,934 30 198 0 0,121 21-796 0 0,-1 33 136 0 0,-874-64 185 0 0,35 6-1 0 0,1208 144-95 0 0,-5 63 82 0 0,-1276-186 25 0 0,-76-15 0 0 0,218 43 0 0 0,-10 20 0 0 0,-420-102 14 0 0,-1 1-1 0 0,0 1 0 0 0,34 18 1 0 0,-52-24-13 0 0,-1-1 1 0 0,0 1 0 0 0,1 0-1 0 0,-1 0 1 0 0,0 0 0 0 0,0 0-1 0 0,0 0 1 0 0,1 0 0 0 0,-1 1-1 0 0,0-1 1 0 0,1 2 0 0 0,-2-2-1 0 0,0-1 0 0 0,0 0 0 0 0,0 1 0 0 0,1-1 0 0 0,-1 1 0 0 0,0-1 0 0 0,0 0 0 0 0,0 1 0 0 0,0-1 0 0 0,0 1 0 0 0,0-1 0 0 0,0 0 0 0 0,-1 1 0 0 0,1-1 0 0 0,0 0 0 0 0,0 1 0 0 0,0-1 0 0 0,0 1 0 0 0,0-1 0 0 0,0 0 0 0 0,-1 1 1 0 0,1-1-1 0 0,0 0 0 0 0,0 0 0 0 0,-1 1 0 0 0,1-1 0 0 0,0 0 0 0 0,0 1 0 0 0,-1-1 0 0 0,-2 2 3 0 0,0-1 0 0 0,0 1 1 0 0,0-1-1 0 0,0 1 0 0 0,-1-1 0 0 0,1 0 0 0 0,0-1 1 0 0,-7 2-1 0 0,-36 3 37 0 0,-1-3-1 0 0,-82-4 1 0 0,88 0-16 0 0,-619-50 103 0 0,473 34-95 0 0,-3896-372 60 0 0,1008 139-93 0 0,2701 225 0 0 0,54-1 0 0 0,-379-50 0 0 0,647 69 90 0 0,0-1 0 0 0,-93-32 0 0 0,137 38-32 0 0,0 0 0 0 0,0-1 1 0 0,1 1-1 0 0,-14-11 1 0 0,20 14-48 0 0,0-1 0 0 0,0 0 1 0 0,0 1-1 0 0,1-1 0 0 0,-1 0 1 0 0,0 1-1 0 0,0-1 1 0 0,1 0-1 0 0,-1 0 0 0 0,0 1 1 0 0,1-1-1 0 0,-1 0 1 0 0,1 0-1 0 0,-1 0 0 0 0,1 0 1 0 0,-1 0-1 0 0,1 0 0 0 0,0 0 1 0 0,-1 0-1 0 0,1 0 1 0 0,0 0-1 0 0,0 0 0 0 0,0 0 1 0 0,0 0-1 0 0,0 0 0 0 0,0 0 1 0 0,0-2-1 0 0,1 2 9 0 0,0-1 1 0 0,0 1-1 0 0,0-1 0 0 0,0 1 0 0 0,1 0 0 0 0,-1-1 0 0 0,0 1 1 0 0,1 0-1 0 0,-1 0 0 0 0,0 0 0 0 0,1 0 0 0 0,0 0 0 0 0,-1 0 1 0 0,1 0-1 0 0,1 0 0 0 0,16-6 162 0 0,-1 0 0 0 0,1 2 0 0 0,0 1 0 0 0,37-5 0 0 0,-30 5-53 0 0,117-15 437 0 0,48-1-60 0 0,47 0-262 0 0,49-2-110 0 0,44-1-26 0 0,1478-31-348 0 0,7 80-256 0 0,81 71 281 0 0,-12 74 166 0 0,-1508-129 49 0 0,623 86-55 0 0,-327-40-34 0 0,-523-74 29 0 0,-117-14 48 0 0,-27-2 6 0 0,-9 0-9 0 0,-12-3-24 0 0,-240-29 122 0 0,149 22-40 0 0,-1729-190 19 0 0,-1047-19-330 0 0,2549 204 278 0 0,-1198-58-119 0 0,2 24-148 0 0,1099 43 144 0 0,38 0-14 0 0,40-1-1 0 0,40-1 7 0 0,43-1 28 0 0,49-4 11 0 0,50-1 2 0 0,125 12 82 0 0,1-3 0 0 0,-60-15 0 0 0,101 21 10 0 0,0 0 0 0 0,-1 0 0 0 0,1-1 0 0 0,0 1 0 0 0,0-1 0 0 0,0 1 0 0 0,0-1 0 0 0,-3-3 0 0 0,5 5-10 0 0,1 0 0 0 0,0 0 1 0 0,0-1-1 0 0,-1 1 1 0 0,1 0-1 0 0,0-1 1 0 0,0 1-1 0 0,0 0 0 0 0,0-1 1 0 0,0 1-1 0 0,-1 0 1 0 0,1-1-1 0 0,0 1 0 0 0,0 0 1 0 0,0-1-1 0 0,0 1 1 0 0,0 0-1 0 0,0-1 1 0 0,0 1-1 0 0,0 0 0 0 0,0-1 1 0 0,0 1-1 0 0,0 0 1 0 0,0-1-1 0 0,1 1 1 0 0,-1 0-1 0 0,0-1 0 0 0,0 1 1 0 0,0 0-1 0 0,0-1 1 0 0,1 1-1 0 0,-1 0 0 0 0,0 0 1 0 0,0-1-1 0 0,0 1 1 0 0,1 0-1 0 0,-1 0 1 0 0,0-1-1 0 0,0 1 0 0 0,1 0 1 0 0,-1 0-1 0 0,0 0 1 0 0,1-1-1 0 0,-1 1 1 0 0,0 0-1 0 0,1 0 0 0 0,-1 0 1 0 0,1 0-1 0 0,11-5 86 0 0,0 0 0 0 0,1 1 0 0 0,0 0 1 0 0,0 1-1 0 0,0 1 0 0 0,15-1 0 0 0,-26 2-75 0 0,374-30 1502 0 0,-314 28-1356 0 0,156-7 100 0 0,49 1-119 0 0,43-1-20 0 0,2361 8-140 0 0,3 113-367 0 0,-201 91-382 0 0,-2168-174 569 0 0,-37-5-7 0 0,4 3-34 0 0,260 19-411 0 0,-505-43 709 0 0,-7-1 230 0 0,24 0 1 0 0,-114-9 645 0 0,-908-73-2072 0 0,556 45 540 0 0,235 21 520 0 0,-1376-113-195 0 0,-6 24 187 0 0,-882-5-271 0 0,2107 97 262 0 0,34 0 16 0 0,43 1 64 0 0,51-4 16 0 0,-85-23 26 0 0,292 36-18 0 0,-58-15 85 0 0,61 16-67 0 0,0-2-1 0 0,0 1 0 0 0,1-1 1 0 0,-1 1-1 0 0,1-1 0 0 0,-1-1 0 0 0,-7-6 1 0 0,13 10-21 0 0,-1 0 0 0 0,1-1 0 0 0,-1 1 1 0 0,1-1-1 0 0,-1 1 0 0 0,1-1 0 0 0,-1 1 1 0 0,1-1-1 0 0,-1 1 0 0 0,1-1 0 0 0,0 1 1 0 0,-1-1-1 0 0,1 1 0 0 0,0-1 0 0 0,0 0 1 0 0,-1 1-1 0 0,1-1 0 0 0,0 1 0 0 0,0-1 1 0 0,0 0-1 0 0,0 1 0 0 0,0-1 0 0 0,0 0 0 0 0,0 1 1 0 0,0-1-1 0 0,0 0 0 0 0,0 1 0 0 0,0-1 1 0 0,0 0-1 0 0,1 1 0 0 0,-1-1 0 0 0,0 1 1 0 0,0-1-1 0 0,1 0 0 0 0,-1 1 0 0 0,0-1 1 0 0,1 1-1 0 0,-1-1 0 0 0,1 1 0 0 0,-1-1 1 0 0,0 1-1 0 0,2-1 0 0 0,1-2 29 0 0,0 1 0 0 0,1-1 0 0 0,0 1 0 0 0,-1 0 0 0 0,7-2 0 0 0,15-6 194 0 0,0 2-1 0 0,1 1 1 0 0,0 1 0 0 0,38-4 0 0 0,79-7 420 0 0,41-2-64 0 0,37-3-295 0 0,38 3-128 0 0,1484-44-107 0 0,-476 70-212 0 0,0 30 66 0 0,1331 145-45 0 0,-1651-90-359 0 0,-421-33-67 0 0,-503-57 512 0 0,-17-2 24 0 0,1 0 1 0 0,-1 1 0 0 0,1 0-1 0 0,-1 0 1 0 0,1 1 0 0 0,6 3-1 0 0,-13-5 26 0 0,0 0-1 0 0,0 0 0 0 0,0 0 1 0 0,0 0-1 0 0,0 0 0 0 0,-1 0 1 0 0,1 0-1 0 0,0 0 1 0 0,0 0-1 0 0,0 0 0 0 0,0 0 1 0 0,0 0-1 0 0,0 1 0 0 0,0-1 1 0 0,0 0-1 0 0,0 0 1 0 0,-1 0-1 0 0,1 0 0 0 0,0 0 1 0 0,0 0-1 0 0,0 0 1 0 0,0 0-1 0 0,0 1 0 0 0,0-1 1 0 0,0 0-1 0 0,0 0 0 0 0,0 0 1 0 0,0 0-1 0 0,0 0 1 0 0,0 0-1 0 0,0 1 0 0 0,0-1 1 0 0,0 0-1 0 0,0 0 0 0 0,0 0 1 0 0,0 0-1 0 0,0 0 1 0 0,0 0-1 0 0,0 0 0 0 0,0 1 1 0 0,0-1-1 0 0,1 0 0 0 0,-1 0 1 0 0,0 0-1 0 0,0 0 1 0 0,0 0-1 0 0,0 0 0 0 0,0 0 1 0 0,0 0-1 0 0,0 0 0 0 0,0 1 1 0 0,0-1-1 0 0,1 0 1 0 0,-1 0-1 0 0,0 0 0 0 0,0 0 1 0 0,0 0-1 0 0,0 0 0 0 0,0 0 1 0 0,0 0-1 0 0,0 0 1 0 0,1 0-1 0 0,-1 0 0 0 0,0 0 1 0 0,0 0-1 0 0,0 0 0 0 0,0 0 1 0 0,0 0-1 0 0,-6 2-24 0 0,0-1 0 0 0,0 1-1 0 0,0-1 1 0 0,0-1 0 0 0,-13 1 0 0 0,0 0 1 0 0,-353 5-196 0 0,252-6 160 0 0,-90 0-27 0 0,-42 0 0 0 0,-513-1-286 0 0,-2529 15-3148 0 0,2868-7 2949 0 0,-563 5-671 0 0,4-14 119 0 0,772-4 981 0 0,-73-13-59 0 0,271 17 218 0 0,-38-8 89 0 0,48 9-71 0 0,1 0 1 0 0,-1-1-1 0 0,1 0 1 0 0,-1 0-1 0 0,1 0 1 0 0,0 0-1 0 0,0-1 1 0 0,-5-3-1 0 0,9 5-25 0 0,-1 1 0 0 0,1 0 0 0 0,0 0 1 0 0,-1-1-1 0 0,1 1 0 0 0,-1 0 0 0 0,1-1 0 0 0,-1 1 0 0 0,1-1 0 0 0,0 1 0 0 0,-1 0 1 0 0,1-1-1 0 0,0 1 0 0 0,0-1 0 0 0,-1 1 0 0 0,1-1 0 0 0,0 1 0 0 0,0-1 1 0 0,0 1-1 0 0,-1-1 0 0 0,1 1 0 0 0,0-1 0 0 0,0 0 0 0 0,0 1 0 0 0,0-1 0 0 0,0 1 1 0 0,0-1-1 0 0,0 1 0 0 0,0-1 0 0 0,0 1 0 0 0,1-1 0 0 0,-1 1 0 0 0,0-1 1 0 0,0 1-1 0 0,0-1 0 0 0,1 1 0 0 0,-1-1 0 0 0,0 1 0 0 0,0-1 0 0 0,1 1 0 0 0,-1-1 1 0 0,0 1-1 0 0,1-1 0 0 0,3-2 43 0 0,-1 1 1 0 0,0 0-1 0 0,0 0 0 0 0,1 0 1 0 0,5-2-1 0 0,-9 4-49 0 0,31-11 576 0 0,2 0 0 0 0,59-10-1 0 0,38-3 413 0 0,55-4-92 0 0,62-2-418 0 0,617-37 7 0 0,10 33-170 0 0,1080 29-372 0 0,-2 75-20 0 0,-1629-53 44 0 0,719 56-241 0 0,-871-57 189 0 0,404 49-393 0 0,-554-62 416 0 0,-14-2 15 0 0,0 0 0 0 0,-1 0-1 0 0,1 0 1 0 0,0 1 0 0 0,10 4-1 0 0,-15-4-60 0 0,-6 0-12 0 0,-7-1 2 0 0,-1 0 0 0 0,1 0-1 0 0,-20-2 1 0 0,22 0 73 0 0,-531-43-897 0 0,386 29 788 0 0,-65-6 116 0 0,-43-5 36 0 0,-2283-169 88 0 0,194 81-39 0 0,1249 66-34 0 0,111-9-4 0 0,957 54 4 0 0,-145-13 15 0 0,122 8 43 0 0,-60-16 1 0 0,113 22-64 0 0,-45-12 102 0 0,46 13-94 0 0,-1-1 0 0 0,1 1 0 0 0,0-1 0 0 0,-1 0-1 0 0,1 0 1 0 0,0 0 0 0 0,0 0 0 0 0,0-1 0 0 0,-4-4 0 0 0,7 7-11 0 0,-1-1 0 0 0,1 1 0 0 0,0-1 1 0 0,-1 1-1 0 0,1-1 0 0 0,0 1 0 0 0,-1-1 0 0 0,1 0 0 0 0,0 1 0 0 0,0-1 0 0 0,0 1 0 0 0,-1-1 0 0 0,1 0 0 0 0,0 1 0 0 0,0-1 0 0 0,0 0 0 0 0,0 1 0 0 0,0-1 1 0 0,0 0-1 0 0,0 1 0 0 0,1-1 0 0 0,-1 1 0 0 0,0-1 0 0 0,0 0 0 0 0,0 1 0 0 0,0-1 0 0 0,1 1 0 0 0,-1-1 0 0 0,0 1 0 0 0,1-1 0 0 0,-1 0 0 0 0,0 1 0 0 0,1-1 1 0 0,2-1 35 0 0,-1 0 0 0 0,0 0 0 0 0,0 0 0 0 0,1 0 1 0 0,-1 1-1 0 0,6-3 0 0 0,8-3 128 0 0,0 0 0 0 0,1 1 0 0 0,25-5 0 0 0,57-7 273 0 0,-61 12-316 0 0,639-70 436 0 0,-590 68-524 0 0,1743-88-91 0 0,535 158 115 0 0,-583 96-64 0 0,-1751-154 0 0 0,247 32 0 0 0,-7 14 0 0 0,-270-50 0 0 0,29 7 0 0 0,56 20 0 0 0,-84-26-2 0 0,0-1 0 0 0,0 1-1 0 0,0 0 1 0 0,-1 0 0 0 0,1 0-1 0 0,0 1 1 0 0,-1-1 0 0 0,1 0-1 0 0,0 1 1 0 0,2 2 0 0 0,-4-3 1 0 0,0-1 0 0 0,0 0 0 0 0,0 0 1 0 0,0 1-1 0 0,1-1 0 0 0,-1 0 0 0 0,0 0 0 0 0,0 1 1 0 0,0-1-1 0 0,0 0 0 0 0,0 0 0 0 0,0 1 1 0 0,0-1-1 0 0,0 0 0 0 0,0 1 0 0 0,0-1 1 0 0,0 0-1 0 0,0 0 0 0 0,-1 1 0 0 0,1-1 0 0 0,0 0 1 0 0,0 0-1 0 0,0 1 0 0 0,0-1 0 0 0,0 0 1 0 0,0 0-1 0 0,-1 1 0 0 0,1-1 0 0 0,0 0 1 0 0,0 0-1 0 0,-2 1-2 0 0,1 0 1 0 0,0 0 0 0 0,0 0-1 0 0,-1-1 1 0 0,1 1-1 0 0,0 0 1 0 0,-1-1 0 0 0,1 1-1 0 0,-3-1 1 0 0,-20 5-90 0 0,-1-2 0 0 0,1-2 0 0 0,-49-1 0 0 0,32-1 5 0 0,-965-28-436 0 0,1-23 424 0 0,-292-11 1 0 0,200 38 98 0 0,2 19-2 0 0,-72-2-49 0 0,1121 8 65 0 0,-216-11 331 0 0,248 10-294 0 0,11 1-30 0 0,0 0 1 0 0,-1 0 0 0 0,1 0-1 0 0,0-1 1 0 0,0 1 0 0 0,-1-1 0 0 0,1 0-1 0 0,0 0 1 0 0,0 0 0 0 0,0 0-1 0 0,0-1 1 0 0,0 1 0 0 0,-3-3-1 0 0,6 4-15 0 0,0 0 0 0 0,0 0-1 0 0,0 0 1 0 0,0-1-1 0 0,0 1 1 0 0,0 0 0 0 0,0 0-1 0 0,0-1 1 0 0,-1 1 0 0 0,1 0-1 0 0,0 0 1 0 0,0 0 0 0 0,0-1-1 0 0,1 1 1 0 0,-1 0-1 0 0,0 0 1 0 0,0-1 0 0 0,0 1-1 0 0,0 0 1 0 0,0 0 0 0 0,0 0-1 0 0,0-1 1 0 0,0 1 0 0 0,0 0-1 0 0,0 0 1 0 0,1 0-1 0 0,-1-1 1 0 0,0 1 0 0 0,0 0-1 0 0,0 0 1 0 0,0 0 0 0 0,1 0-1 0 0,-1-1 1 0 0,0 1 0 0 0,0 0-1 0 0,0 0 1 0 0,1 0 0 0 0,-1 0-1 0 0,0 0 1 0 0,0 0-1 0 0,0 0 1 0 0,1 0 0 0 0,-1 0-1 0 0,0 0 1 0 0,0 0 0 0 0,1-1-1 0 0,-1 2 1 0 0,11-5 103 0 0,0 0-1 0 0,1 1 1 0 0,-1 1 0 0 0,21-3-1 0 0,-16 3-38 0 0,450-41 901 0 0,-359 36-806 0 0,557-28 189 0 0,-4 17-364 0 0,-649 17 13 0 0,3943 135 50 0 0,-3277-58-53 0 0,-13 44 0 0 0,-659-119 0 0 0,116 30 0 0 0,-99-25 0 0 0,-2 2 0 0 0,1 1 0 0 0,27 15 0 0 0,-47-23-1 0 0,1 0 0 0 0,-1-1 0 0 0,0 1-1 0 0,1 0 1 0 0,-1 0 0 0 0,0 0 0 0 0,0 0 0 0 0,0 0-1 0 0,1 0 1 0 0,-1 0 0 0 0,0 0 0 0 0,0 0 0 0 0,-1 1-1 0 0,1-1 1 0 0,0 0 0 0 0,0 1 0 0 0,0-1 0 0 0,-1 0-1 0 0,1 1 1 0 0,-1-1 0 0 0,1 1 0 0 0,-1 2 0 0 0,0-2-3 0 0,-1-1 1 0 0,1 1 0 0 0,-1-1 0 0 0,0 1 0 0 0,0-1 0 0 0,0 1-1 0 0,0-1 1 0 0,0 0 0 0 0,0 1 0 0 0,0-1 0 0 0,0 0 0 0 0,0 0-1 0 0,-1 0 1 0 0,1 0 0 0 0,0 0 0 0 0,-1 0 0 0 0,1 0 0 0 0,-1 0-1 0 0,1 0 1 0 0,-1-1 0 0 0,-2 2 0 0 0,-10 3-43 0 0,1 0 0 0 0,-1-1 0 0 0,0 0 0 0 0,-26 2 0 0 0,-63 1-251 0 0,71-5 224 0 0,-1340 17-808 0 0,-2949-36 499 0 0,873 76 318 0 0,2828-41 72 0 0,-452 7 134 0 0,404-10 484 0 0,648-14-591 0 0,-172 4 307 0 0,8-16 585 0 0,183 11-904 0 0,0 0 0 0 0,0 0 0 0 0,0 0-1 0 0,0 0 1 0 0,0 0 0 0 0,0 0 0 0 0,0 0-1 0 0,0-1 1 0 0,1 1 0 0 0,-1 0 0 0 0,0-1-1 0 0,0 1 1 0 0,0 0 0 0 0,0-1 0 0 0,0 0-1 0 0,2 0 0 0 0,-1 1 0 0 0,1-1-1 0 0,0 1 1 0 0,0-1-1 0 0,0 1 1 0 0,0-1 0 0 0,0 1-1 0 0,0 0 1 0 0,0 0-1 0 0,0-1 1 0 0,0 1-1 0 0,0 0 1 0 0,0 0 0 0 0,1 0-1 0 0,29-3 248 0 0,38 0-1 0 0,-41 3-173 0 0,916-27 809 0 0,221-3-848 0 0,1441 93-205 0 0,-563 92 18 0 0,83 108 67 0 0,-1778-201 140 0 0,-307-51 18 0 0,-40-11-89 0 0,0 1 1 0 0,0-1 0 0 0,-1 0 0 0 0,1 0 0 0 0,0 1 0 0 0,0-1 0 0 0,-1 0-1 0 0,1 1 1 0 0,0-1 0 0 0,-1 1 0 0 0,1-1 0 0 0,0 1 0 0 0,-1-1 0 0 0,1 1-1 0 0,-1 0 1 0 0,2 0 0 0 0,-3 0-2 0 0,1-1 1 0 0,0 0-1 0 0,-1 1 0 0 0,1-1 1 0 0,-1 1-1 0 0,1-1 0 0 0,0 0 0 0 0,-1 1 1 0 0,1-1-1 0 0,-1 0 0 0 0,1 0 1 0 0,-1 1-1 0 0,1-1 0 0 0,-1 0 0 0 0,1 0 1 0 0,-1 0-1 0 0,1 1 0 0 0,-1-1 0 0 0,1 0 1 0 0,-1 0-1 0 0,0 0 0 0 0,1 0 1 0 0,-1 0-1 0 0,0 0 0 0 0,-33 2 88 0 0,-34-1-1 0 0,-476-27 109 0 0,407 16-183 0 0,-137-9-30 0 0,-2706-209-838 0 0,185 30 54 0 0,1229 107 712 0 0,349 44 70 0 0,-2 21 17 0 0,569 15-3 0 0,-1699 8 76 0 0,2076 10-22 0 0,42 2 11 0 0,47-3 0 0 0,100-4-27 0 0,-131 6 150 0 0,195-4-108 0 0,20-4-78 0 0,0 0 1 0 0,0 0-1 0 0,0 0 0 0 0,0 0 1 0 0,-1 0-1 0 0,1 0 1 0 0,0 0-1 0 0,0 0 0 0 0,0 0 1 0 0,0 0-1 0 0,0 0 1 0 0,0 1-1 0 0,0-1 1 0 0,0 0-1 0 0,0 0 0 0 0,0 0 1 0 0,0 0-1 0 0,-1 0 1 0 0,1 0-1 0 0,0 0 0 0 0,0 0 1 0 0,0 0-1 0 0,0 0 1 0 0,0 0-1 0 0,0 1 0 0 0,0-1 1 0 0,0 0-1 0 0,0 0 1 0 0,0 0-1 0 0,0 0 1 0 0,0 0-1 0 0,0 0 0 0 0,0 0 1 0 0,0 0-1 0 0,0 0 1 0 0,0 1-1 0 0,0-1 0 0 0,0 0 1 0 0,0 0-1 0 0,0 0 1 0 0,0 0-1 0 0,0 0 0 0 0,0 0 1 0 0,0 0-1 0 0,0 0 1 0 0,0 0-1 0 0,1 0 0 0 0,-1 1 1 0 0,0-1-1 0 0,0 0 1 0 0,0 0-1 0 0,0 0 1 0 0,0 0-1 0 0,0 0 0 0 0,0 0 1 0 0,0 0-1 0 0,0 0 1 0 0,0 0-1 0 0,0 0 0 0 0,0 0 1 0 0,1 0-1 0 0,-1 0 1 0 0,0 0-1 0 0,0 0 0 0 0,0 0 1 0 0,0 0-1 0 0,0 0 1 0 0,0 0-1 0 0,32 8 95 0 0,377 31-88 0 0,8-32-140 0 0,-327-7 80 0 0,200 1-77 0 0,39 2 17 0 0,37 0 89 0 0,1247 19 82 0 0,5 30 16 0 0,-1086-26-65 0 0,-47-3-10 0 0,-50-2 11 0 0,32 6 32 0 0,57 9-22 0 0,3679 365 240 0 0,-3877-363-202 0 0,1150 136 242 0 0,-1210-140-221 0 0,182 37 9 0 0,72 9-170 0 0,-517-80 72 0 0,10 2-53 0 0,-27-7-51 0 0,-246-53-955 0 0,135 32 760 0 0,-75-17-142 0 0,-48-6-29 0 0,-43-4-8 0 0,-42-5 29 0 0,-842-157-420 0 0,-1015-144 422 0 0,206 113 456 0 0,1231 159 0 0 0,-2288-217 168 0 0,1879 215 211 0 0,1 25 385 0 0,902 53-547 0 0,39-2-1 0 0,42 4-5 0 0,80 7-77 0 0,28 1 159 0 0,-86-12 1 0 0,179 16-44 0 0,25-1 0 0 0,-5-1-138 0 0,414 8 197 0 0,-246-7-250 0 0,419 3-79 0 0,-83-2-96 0 0,1514 67 36 0 0,848 133 144 0 0,-6 113 0 0 0,-2170-211-63 0 0,-8 26-12 0 0,-680-122-9 0 0,11 2-18 0 0,-1 2 0 0 0,77 28 0 0 0,-126-38 30 0 0,1 0 0 0 0,-1 0 0 0 0,11 8 0 0 0,-16-11 4 0 0,0 0-1 0 0,-1 1 1 0 0,1-1 0 0 0,-1 1-1 0 0,1-1 1 0 0,0 1-1 0 0,-1-1 1 0 0,1 1 0 0 0,-1-1-1 0 0,0 1 1 0 0,1-1-1 0 0,-1 1 1 0 0,1 0 0 0 0,-1-1-1 0 0,0 1 1 0 0,0 0-1 0 0,1-1 1 0 0,-1 1 0 0 0,0 0-1 0 0,0 0 1 0 0,0-1-1 0 0,1 2 1 0 0,-2-1-5 0 0,1 0-1 0 0,-1-1 1 0 0,1 1-1 0 0,-1-1 1 0 0,1 1 0 0 0,-1 0-1 0 0,1-1 1 0 0,-1 1-1 0 0,1-1 1 0 0,-1 1 0 0 0,0-1-1 0 0,1 1 1 0 0,-1-1-1 0 0,0 0 1 0 0,1 1 0 0 0,-1-1-1 0 0,0 0 1 0 0,0 0-1 0 0,1 1 1 0 0,-1-1 0 0 0,0 0-1 0 0,-1 0 1 0 0,-18 3-119 0 0,0-1 1 0 0,0-2-1 0 0,-29-1 1 0 0,43 1 106 0 0,-708-61-1491 0 0,520 40 1256 0 0,-108-11 74 0 0,-3009-271-180 0 0,-550 65 740 0 0,1464 171 596 0 0,1576 59-470 0 0,191 3 136 0 0,599 5-577 0 0,25 1-28 0 0,-1-1 0 0 0,0 0 0 0 0,0 0 0 0 0,1-1 0 0 0,-10-2 1 0 0,16 2 34 0 0,7 0 2 0 0,79-4 179 0 0,-66 5-214 0 0,1462-44-119 0 0,906 31-425 0 0,505 141 560 0 0,-764 91 19 0 0,-1782-169-61 0 0,-35 0 32 0 0,576 116-33 0 0,-665-108-22 0 0,-222-57 12 0 0,53 19-50 0 0,-50-18 39 0 0,0 0-1 0 0,0 0 1 0 0,0 0-1 0 0,0 1 1 0 0,-1-1-1 0 0,1 1 1 0 0,-1 0-1 0 0,0 0 0 0 0,4 5 1 0 0,-6-7 7 0 0,-1-1 0 0 0,1 1 1 0 0,-1-1-1 0 0,0 1 0 0 0,1 0 0 0 0,-1-1 1 0 0,0 1-1 0 0,1 0 0 0 0,-1 0 0 0 0,0-1 1 0 0,0 1-1 0 0,0 0 0 0 0,1 0 0 0 0,-1-1 1 0 0,0 1-1 0 0,0 0 0 0 0,0 0 1 0 0,0-1-1 0 0,-1 1 0 0 0,1 0 0 0 0,0 0 1 0 0,0-1-1 0 0,0 1 0 0 0,0 0 0 0 0,-1-1 1 0 0,1 1-1 0 0,0 0 0 0 0,-1-1 0 0 0,1 1 1 0 0,-1 0-1 0 0,1-1 0 0 0,-1 1 0 0 0,1-1 1 0 0,-2 2-1 0 0,0 0-8 0 0,-1 0 1 0 0,0 0 0 0 0,1 0-1 0 0,-1-1 1 0 0,0 1-1 0 0,0-1 1 0 0,-5 2-1 0 0,-18 4-92 0 0,-1-2 0 0 0,0-1-1 0 0,0 0 1 0 0,-27-1 0 0 0,-393-4-1089 0 0,361-2 1053 0 0,-168-5-35 0 0,-44-7 111 0 0,-49-4 37 0 0,-49-4-37 0 0,-2935-170 327 0 0,1487 132 269 0 0,1524 53-431 0 0,-1917-23 715 0 0,1692 29-604 0 0,-504 4 168 0 0,-1471 57 404 0 0,2088-44-656 0 0,34 5-34 0 0,39 1-20 0 0,42 0-2 0 0,47 0-12 0 0,47-1-37 0 0,45-4 20 0 0,-51 6 21 0 0,178-15-54 0 0,40-4-10 0 0,8 1 0 0 0,3-3 0 0 0,1 0 0 0 0,0-1 0 0 0,0 1 0 0 0,-1 0 0 0 0,1-1 0 0 0,0 1 0 0 0,0-1 0 0 0,0 1 0 0 0,0-1 0 0 0,-1 0 0 0 0,1 1 0 0 0,0-1 0 0 0,0 0 0 0 0,2 1 0 0 0,21 5 0 0 0,40 5 0 0 0,245 4-93 0 0,-227-15 69 0 0,151 3-163 0 0,62-7-37 0 0,64-7 0 0 0,1537-49 56 0 0,12 30 112 0 0,-741 41 125 0 0,-2 15 32 0 0,-917-19-89 0 0,1101 51 114 0 0,-16 30-36 0 0,-928-59-84 0 0,856 84 65 0 0,-1034-84-28 0 0,-43-6-33 0 0,-141-17-6 0 0,21 2 18 0 0,1 3 1 0 0,63 19 0 0 0,-106-21-23 0 0,-22-9 0 0 0,0 1 0 0 0,0-1 0 0 0,0 0 0 0 0,1 0 0 0 0,-1 0 0 0 0,0 0 0 0 0,0 0 0 0 0,0 0 0 0 0,0 0 0 0 0,0 0 0 0 0,1 0 0 0 0,-1 0 0 0 0,0 1 0 0 0,0-1 0 0 0,0 0 0 0 0,0 0 0 0 0,0 0 0 0 0,0 0 0 0 0,0 0 0 0 0,0 0 0 0 0,0 1 0 0 0,0-1 0 0 0,0 0 0 0 0,1 0 0 0 0,-1 0 0 0 0,0 0 0 0 0,0 0 0 0 0,0 1 0 0 0,0-1 0 0 0,0 0 0 0 0,0 0 0 0 0,0 0 0 0 0,0 0 0 0 0,0 1 0 0 0,0-1 0 0 0,0 0 0 0 0,-1 0 0 0 0,1 0 0 0 0,0 0 0 0 0,0 0 0 0 0,0 1 0 0 0,0-1 0 0 0,0 0 0 0 0,0 0 0 0 0,0 0 0 0 0,0 0 0 0 0,0 0 0 0 0,0 0 0 0 0,-1 1 0 0 0,1-1 0 0 0,0 0 0 0 0,0 0 0 0 0,-4 1 0 0 0,0 0 0 0 0,0 0 0 0 0,0 0 0 0 0,0 0 0 0 0,0-1 0 0 0,0 0 0 0 0,-7 0 0 0 0,-351-28-512 0 0,219 12 296 0 0,-3017-278-1428 0 0,2112 219 1608 0 0,-6 17 94 0 0,517 30 244 0 0,-2011-73 429 0 0,1583 73-1605 0 0,-519-13 1204 0 0,1197 33-81 0 0,42-1 37 0 0,40 0 8 0 0,53 4-29 0 0,-121-10 478 0 0,255 12-572 0 0,17 0-92 0 0,10 0-5 0 0,12-2-33 0 0,0 2 0 0 0,22-1-1 0 0,-22 2-22 0 0,380-27 204 0 0,-186 14-140 0 0,3839-87-114 0 0,-3797 105 40 0 0,879 20 132 0 0,-9 31-32 0 0,-551 2-108 0 0,-561-54 0 0 0,4 1 0 0 0,-1 0 0 0 0,29 9 0 0 0,-35-6 0 0 0,-13-3 0 0 0,-7 0 0 0 0,-17 1-6 0 0,-39 3 0 0 0,-385-7-225 0 0,337-4 177 0 0,-1633-34-545 0 0,-1630 4 59 0 0,1628 63 528 0 0,92 27 23 0 0,1623-54 8 0 0,-69 4 27 0 0,199-9 107 0 0,-49 2-134 0 0,798-26 204 0 0,102-3-334 0 0,1788 30 111 0 0,-2674 2 0 0 0,677 21-44 0 0,0 32-48 0 0,-737-54 92 0 0,115 15-12 0 0,-94-8-36 0 0,-24-8 48 0 0,0 0-1 0 0,0 0 1 0 0,0 0 0 0 0,0 0-1 0 0,1 0 1 0 0,-1 0-1 0 0,0 0 1 0 0,0 0 0 0 0,0 0-1 0 0,0 0 1 0 0,0 0 0 0 0,0 0-1 0 0,1 0 1 0 0,-1 0-1 0 0,0 0 1 0 0,0 0 0 0 0,0 0-1 0 0,0 1 1 0 0,0-1-1 0 0,0 0 1 0 0,0 0 0 0 0,0 0-1 0 0,0 0 1 0 0,1 0-1 0 0,-1 0 1 0 0,0 0 0 0 0,0 1-1 0 0,0-1 1 0 0,0 0-1 0 0,0 0 1 0 0,0 0 0 0 0,0 0-1 0 0,0 0 1 0 0,0 0 0 0 0,0 1-1 0 0,0-1 1 0 0,0 0-1 0 0,0 0 1 0 0,0 0 0 0 0,0 0-1 0 0,0 0 1 0 0,0 1-1 0 0,0-1 1 0 0,0 0 0 0 0,0 0-1 0 0,0 0 1 0 0,0 0-1 0 0,0 0 1 0 0,-1 0 0 0 0,1 0-1 0 0,0 1 1 0 0,0-1 0 0 0,0 0-1 0 0,0 0 1 0 0,0 0-1 0 0,0 0 1 0 0,0 0 0 0 0,0 0-1 0 0,0 0 1 0 0,-1 0-1 0 0,1 0 1 0 0,0 1 0 0 0,0-1-1 0 0,0 0 1 0 0,-5 2-7 0 0,1-1 0 0 0,0 1 1 0 0,-1-1-1 0 0,1 0 0 0 0,-1 0 1 0 0,0 0-1 0 0,1-1 0 0 0,-8 1 0 0 0,-6 0 19 0 0,-326 20 469 0 0,-8-17-386 0 0,133-2-235 0 0,-402 11-162 0 0,-257 3 38 0 0,-2577 82-2032 0 0,1796-21 2296 0 0,1334-55-1 0 0,-42 1 18 0 0,252-23 150 0 0,92-3-86 0 0,21 0 20 0 0,6 0-47 0 0,10-2 43 0 0,21-3 125 0 0,61-4 0 0 0,-39 6-111 0 0,170-24 58 0 0,108-11-51 0 0,-140 20-116 0 0,980-90-74 0 0,-775 80 72 0 0,377-25 0 0 0,-392 31 0 0 0,184-10 0 0 0,-401 29 0 0 0,-159 6 0 0 0,-15 2 0 0 0,-22 0 0 0 0,-444 26-407 0 0,76-6 46 0 0,-240 15 63 0 0,-172 12 58 0 0,-271 20 80 0 0,295-14 146 0 0,112-13 119 0 0,72-5 48 0 0,490-28-51 0 0,-325 10 546 0 0,425-19-606 0 0,4 0 0 0 0,0 0 1 0 0,1 0 0 0 0,-1-1-1 0 0,0 0 1 0 0,1 0 0 0 0,-12-3-1 0 0,17 4-38 0 0,0 0-1 0 0,0 0 0 0 0,-1 0 1 0 0,1-1-1 0 0,0 1 1 0 0,0 0-1 0 0,0 0 1 0 0,0 0-1 0 0,0 0 0 0 0,-1 0 1 0 0,1 0-1 0 0,0 0 1 0 0,0 0-1 0 0,0 0 0 0 0,0-1 1 0 0,0 1-1 0 0,0 0 1 0 0,-1 0-1 0 0,1 0 1 0 0,0 0-1 0 0,0 0 0 0 0,0-1 1 0 0,0 1-1 0 0,0 0 1 0 0,0 0-1 0 0,0 0 1 0 0,0 0-1 0 0,0-1 0 0 0,0 1 1 0 0,0 0-1 0 0,0 0 1 0 0,0 0-1 0 0,0 0 0 0 0,0-1 1 0 0,0 1-1 0 0,0 0 1 0 0,0 0-1 0 0,0 0 1 0 0,0 0-1 0 0,0-1 0 0 0,0 1 1 0 0,0 0-1 0 0,0 0 1 0 0,0 0-1 0 0,0 0 0 0 0,1-1 1 0 0,-1 1-1 0 0,0 0 1 0 0,0 0-1 0 0,0 0 1 0 0,0 0-1 0 0,0 0 0 0 0,0 0 1 0 0,1-1-1 0 0,3-1 33 0 0,0 0 0 0 0,0 0 0 0 0,0 0 0 0 0,1 0 0 0 0,-1 0-1 0 0,1 1 1 0 0,-1 0 0 0 0,9-1 0 0 0,2-1 25 0 0,148-29 362 0 0,-46 10-204 0 0,945-169 69 0 0,7 29-114 0 0,298-4-174 0 0,-906 129 0 0 0,-441 36 0 0 0,11-1 0 0 0,-21 3 0 0 0,-10 1 0 0 0,-6 0 0 0 0,-21 5-51 0 0,0-2-1 0 0,-32 2 0 0 0,21-3-9 0 0,-662 88-619 0 0,-31 7 267 0 0,-161 20 74 0 0,756-102 316 0 0,-781 89-114 0 0,656-78 146 0 0,-340 24 42 0 0,539-50-4 0 0,62-2-42 0 0,0 0-1 0 0,0 0 1 0 0,0 0 0 0 0,0-1 0 0 0,0 1-1 0 0,0 0 1 0 0,0 0 0 0 0,0 0-1 0 0,0 0 1 0 0,0 0 0 0 0,0 0 0 0 0,0 0-1 0 0,0 0 1 0 0,0 0 0 0 0,0 0 0 0 0,0 0-1 0 0,0 0 1 0 0,0 0 0 0 0,0 0 0 0 0,0 0-1 0 0,0-1 1 0 0,0 1 0 0 0,0 0-1 0 0,0 0 1 0 0,0 0 0 0 0,0 0 0 0 0,0 0-1 0 0,0 0 1 0 0,0 0 0 0 0,0 0 0 0 0,0 0-1 0 0,0 0 1 0 0,0 0 0 0 0,0 0-1 0 0,0 0 1 0 0,0 0 0 0 0,0 0 0 0 0,0 0-1 0 0,0 0 1 0 0,0 0 0 0 0,-1 0 0 0 0,1 0-1 0 0,0 0 1 0 0,0 0 0 0 0,0 0-1 0 0,0 0 1 0 0,0 0 0 0 0,0 0 0 0 0,0 0-1 0 0,0 0 1 0 0,0 0 0 0 0,0 0 0 0 0,9-4 133 0 0,18-4 30 0 0,203-27 607 0 0,-12 1-374 0 0,1118-197-305 0 0,302-15-96 0 0,-1201 177 0 0 0,-429 67 2 0 0,-11 2 0 0 0,-18 2-19 0 0,-140 22-117 0 0,-70 9-167 0 0,-100 8-33 0 0,-1040 126-628 0 0,1231-151 924 0 0,-770 86-212 0 0,758-84 255 0 0,-98 9 17 0 0,2-19 5 0 0,239-8-20 0 0,5 0-5 0 0,0 0 0 0 0,0 0 0 0 0,1 0 0 0 0,-1-1 0 0 0,0 0 0 0 0,-4-1 0 0 0,8 2-1 0 0,0 0 0 0 0,-1 0 0 0 0,1 0 0 0 0,0 0-1 0 0,0 0 1 0 0,0 0 0 0 0,0-1 0 0 0,0 1 0 0 0,0 0 0 0 0,0 0 0 0 0,0 0 0 0 0,0 0 0 0 0,0 0 0 0 0,0 0-1 0 0,0 0 1 0 0,0 0 0 0 0,0-1 0 0 0,0 1 0 0 0,0 0 0 0 0,0 0 0 0 0,0 0 0 0 0,0 0 0 0 0,0 0 0 0 0,0 0-1 0 0,0 0 1 0 0,0-1 0 0 0,0 1 0 0 0,0 0 0 0 0,0 0 0 0 0,0 0 0 0 0,0 0 0 0 0,0 0 0 0 0,1 0 0 0 0,-1 0-1 0 0,0 0 1 0 0,0 0 0 0 0,0-1 0 0 0,0 1 0 0 0,0 0 0 0 0,0 0 0 0 0,0 0 0 0 0,0 0 0 0 0,0 0 0 0 0,1 0 0 0 0,-1 0-1 0 0,0 0 1 0 0,0 0 0 0 0,0 0 0 0 0,0 0 0 0 0,0 0 0 0 0,0 0 0 0 0,0 0 0 0 0,1 0 0 0 0,-1 0 0 0 0,0 0-1 0 0,0 0 1 0 0,0 0 0 0 0,0 0 0 0 0,0 0 0 0 0,10-4 18 0 0,-9 4-16 0 0,76-23 288 0 0,125-19 0 0 0,-76 18-176 0 0,986-179-77 0 0,-421 136-145 0 0,-668 66 99 0 0,-8-1 8 0 0,0 2 0 0 0,-1-1-1 0 0,1 2 1 0 0,0 0-1 0 0,0 1 1 0 0,20 5-1 0 0,-33-6-1 0 0,-1-1-1 0 0,1 0 1 0 0,-1 1-1 0 0,0 0 1 0 0,1-1-1 0 0,-1 1 0 0 0,0 0 1 0 0,1 0-1 0 0,-1-1 1 0 0,0 1-1 0 0,0 0 1 0 0,1 0-1 0 0,-1 0 1 0 0,1 3-1 0 0,-1-4 0 0 0,-1 1-1 0 0,0-1 1 0 0,0 1-1 0 0,0 0 1 0 0,0-1-1 0 0,1 1 1 0 0,-1 0-1 0 0,0-1 1 0 0,0 1-1 0 0,0-1 0 0 0,0 1 1 0 0,0 0-1 0 0,-1-1 1 0 0,1 1-1 0 0,0 0 1 0 0,0-1-1 0 0,0 1 1 0 0,0-1-1 0 0,-1 1 1 0 0,1-1-1 0 0,0 1 1 0 0,-1 0-1 0 0,1-1 1 0 0,-1 1-1 0 0,-2 3-17 0 0,-1-1 0 0 0,1 1-1 0 0,-1-1 1 0 0,0 0 0 0 0,0 0 0 0 0,0 0-1 0 0,-9 3 1 0 0,-29 14-318 0 0,-86 28-1 0 0,-52 0-340 0 0,97-26 461 0 0,-991 213-748 0 0,823-192 894 0 0,-182 26 161 0 0,31-10 486 0 0,390-57-543 0 0,-51 6 318 0 0,60-9-75 0 0,10-1-127 0 0,15-3 16 0 0,80-14 272 0 0,273-47 260 0 0,-96 24-662 0 0,211-27-142 0 0,-274 42 74 0 0,386-43-103 0 0,-1 31 65 0 0,-585 38 72 0 0,79 1 3 0 0,-82 1-4 0 0,0 0 0 0 0,0 1-1 0 0,0 1 1 0 0,24 7 0 0 0,-36-10-1 0 0,0 1 1 0 0,-1-1 0 0 0,1 0-1 0 0,0 1 1 0 0,0-1 0 0 0,0 1-1 0 0,0-1 1 0 0,0 1 0 0 0,-1-1-1 0 0,1 1 1 0 0,0-1 0 0 0,0 1-1 0 0,-1 0 1 0 0,1 0 0 0 0,0-1-1 0 0,-1 1 1 0 0,1 0 0 0 0,0 1-1 0 0,-1-1 3 0 0,0-1-1 0 0,0 1 0 0 0,0 0 0 0 0,0-1 1 0 0,0 1-1 0 0,0-1 0 0 0,0 1 0 0 0,0 0 1 0 0,0-1-1 0 0,-1 1 0 0 0,1 0 0 0 0,0-1 0 0 0,0 1 1 0 0,0-1-1 0 0,-1 1 0 0 0,1-1 0 0 0,0 1 1 0 0,-1-1-1 0 0,1 1 0 0 0,-1-1 0 0 0,1 1 1 0 0,-4 3-8 0 0,1-1 1 0 0,-1 0-1 0 0,0-1 1 0 0,0 1-1 0 0,1-1 1 0 0,-8 4-1 0 0,-32 11-209 0 0,0-1-1 0 0,-71 15 1 0 0,77-22 129 0 0,-700 149-295 0 0,718-154 382 0 0,-595 119 1 0 0,66-9 173 0 0,357-73-122 0 0,-54 17 301 0 0,223-50-254 0 0,17-4 0 0 0,13-2 42 0 0,26-2 23 0 0,0-1 0 0 0,45-9 0 0 0,-42 5-84 0 0,578-85 382 0 0,-327 45-442 0 0,-79 13-10 0 0,527-76-38 0 0,3 24-15 0 0,-571 68 44 0 0,350-19 0 0 0,-397 32 0 0 0,175 4 0 0 0,-282 0 0 0 0,1 1 0 0 0,-1 0 0 0 0,0 0 0 0 0,20 8 0 0 0,-33-10 0 0 0,0 0 0 0 0,0 1 0 0 0,0-1 0 0 0,0 1 0 0 0,1-1 0 0 0,-1 1 0 0 0,0-1 0 0 0,0 1 0 0 0,0 0 0 0 0,0 0 0 0 0,0-1 0 0 0,0 1 0 0 0,0 0 0 0 0,-1 0 0 0 0,1 0 0 0 0,0 0 0 0 0,0 0 0 0 0,0 2 0 0 0,0-2 0 0 0,-1 0 0 0 0,0 0 0 0 0,0-1 0 0 0,0 1 0 0 0,-1 0 0 0 0,1 0 0 0 0,0 0 0 0 0,0-1 0 0 0,0 1 0 0 0,-1 0 0 0 0,1 0 0 0 0,0-1 0 0 0,-1 1 1 0 0,1 0-1 0 0,0-1 0 0 0,-1 1 0 0 0,1 0 0 0 0,-1-1 0 0 0,1 1 0 0 0,-1 0 0 0 0,-1 0 0 0 0,-4 4-2 0 0,-1 0-1 0 0,0 0 1 0 0,0-1-1 0 0,-11 6 1 0 0,17-10 1 0 0,-71 33-225 0 0,-150 43 0 0 0,204-70 202 0 0,-671 167-332 0 0,507-132 294 0 0,-1338 277-316 0 0,1205-264 363 0 0,-102 20 18 0 0,151-28 171 0 0,-141 31 278 0 0,385-71-256 0 0,16-4 7 0 0,15-3 62 0 0,594-113 964 0 0,-302 59-1140 0 0,210-33-143 0 0,-93 17 44 0 0,-377 64 10 0 0,1122-196-70 0 0,0 37 4 0 0,-1087 157 66 0 0,651-62 0 0 0,-657 68 0 0 0,113 9 0 0 0,-177-6 0 0 0,22 4 0 0 0,-28-4 0 0 0,1 0 0 0 0,0 0 0 0 0,0 0 0 0 0,0 1 0 0 0,0-1 0 0 0,-1 0 0 0 0,1 0 0 0 0,0 1 0 0 0,0-1 0 0 0,0 1 0 0 0,-1-1 0 0 0,1 1 0 0 0,0-1 0 0 0,-1 1 0 0 0,1-1 0 0 0,0 1 0 0 0,-1-1 0 0 0,1 1 0 0 0,-1 0 0 0 0,1-1 0 0 0,-1 1 0 0 0,1 1 0 0 0,-1-2 0 0 0,0 1 0 0 0,0-1 0 0 0,0 1 0 0 0,-1-1 0 0 0,1 1 0 0 0,0 0 0 0 0,0-1 0 0 0,-1 1 0 0 0,1-1 0 0 0,0 0 0 0 0,-1 1 0 0 0,1-1 0 0 0,0 1 0 0 0,-1-1 0 0 0,1 1 0 0 0,-1-1 0 0 0,1 0 0 0 0,-1 1 0 0 0,1-1 0 0 0,-1 0 0 0 0,1 0 0 0 0,-1 1 0 0 0,0-1 0 0 0,-10 6-15 0 0,1-1-1 0 0,-1-1 1 0 0,-1 0-1 0 0,-19 4 1 0 0,18-4-17 0 0,-704 152-891 0 0,550-124 829 0 0,-1114 215-572 0 0,640-141 473 0 0,-24 5 80 0 0,356-52 99 0 0,-314 59 14 0 0,-308 68 552 0 0,822-156-148 0 0,95-23-231 0 0,14-7-169 0 0,0 0 0 0 0,0 0 0 0 0,0 0 0 0 0,0 0 0 0 0,0 0 0 0 0,0 0 0 0 0,0 1 0 0 0,-1-1-1 0 0,1 0 1 0 0,0 0 0 0 0,0 0 0 0 0,0 0 0 0 0,0 0 0 0 0,0 0 0 0 0,0 0 0 0 0,0 0 0 0 0,0 0 0 0 0,0 1-1 0 0,0-1 1 0 0,0 0 0 0 0,0 0 0 0 0,0 0 0 0 0,0 0 0 0 0,0 0 0 0 0,0 0 0 0 0,0 0 0 0 0,0 0-1 0 0,0 1 1 0 0,0-1 0 0 0,0 0 0 0 0,0 0 0 0 0,0 0 0 0 0,0 0 0 0 0,0 0 0 0 0,0 0 0 0 0,0 0 0 0 0,0 0-1 0 0,1 0 1 0 0,-1 0 0 0 0,0 1 0 0 0,0-1 0 0 0,0 0 0 0 0,0 0 0 0 0,0 0 0 0 0,0 0 0 0 0,0 0-1 0 0,0 0 1 0 0,0 0 0 0 0,0 0 0 0 0,0 0 0 0 0,1 0 0 0 0,-1 0 0 0 0,0 0 0 0 0,0 0 0 0 0,0 0 0 0 0,26 3 272 0 0,238-21 468 0 0,2-21-448 0 0,-175 25-258 0 0,1194-176 36 0 0,269-15-152 0 0,-1458 193 74 0 0,988-92-50 0 0,-820 84 54 0 0,264-12 0 0 0,-459 30 0 0 0,256 0 0 0 0,-290 5-10 0 0,-34-3 8 0 0,-1 0 0 0 0,1 1 0 0 0,0-1 0 0 0,-1 0 0 0 0,1 0 1 0 0,-1 0-1 0 0,1 0 0 0 0,-1 0 0 0 0,1 1 0 0 0,0-1 1 0 0,-1 0-1 0 0,1 0 0 0 0,-1 1 0 0 0,1-1 0 0 0,-1 0 1 0 0,0 1-1 0 0,1-1 0 0 0,-1 0 0 0 0,1 1 0 0 0,-1-1 1 0 0,0 1-1 0 0,1 0 0 0 0,-1-1 0 0 0,0 1 1 0 0,0-1-1 0 0,0 1 0 0 0,0-1 1 0 0,0 0-1 0 0,-1 1 0 0 0,1-1 1 0 0,0 1-1 0 0,0-1 0 0 0,0 0 1 0 0,-1 1-1 0 0,1-1 0 0 0,0 0 1 0 0,-1 1-1 0 0,1-1 0 0 0,0 0 1 0 0,-1 1-1 0 0,1-1 0 0 0,0 0 1 0 0,-1 0-1 0 0,0 1 0 0 0,-4 2-23 0 0,0 0-1 0 0,-1 0 0 0 0,-8 2 0 0 0,-57 17-164 0 0,-78 15 0 0 0,-80 3-139 0 0,151-28 213 0 0,-453 78-495 0 0,327-55 479 0 0,-992 155-378 0 0,53-8 340 0 0,-566 49 109 0 0,1602-219 97 0 0,-91 6 365 0 0,184-19-214 0 0,19-3 5 0 0,23-6 73 0 0,104-26 271 0 0,140-19 0 0 0,-152 33-397 0 0,595-117 240 0 0,486-89-479 0 0,-349 87-10 0 0,3 29 0 0 0,-119 38-44 0 0,-283 44 108 0 0,-249 19 12 0 0,-172 9 34 0 0,97-3 0 0 0,-90 8 0 0 0,-38-3 0 0 0,0 0 0 0 0,-1 0 0 0 0,1 0 0 0 0,0 0 0 0 0,0 0 0 0 0,-1 1 0 0 0,1-1 0 0 0,0 0 0 0 0,0 0 0 0 0,-1 1 0 0 0,1-1 0 0 0,0 0 0 0 0,-1 1 0 0 0,1-1 0 0 0,-1 1 0 0 0,1-1 0 0 0,1 2 0 0 0,-3-2-1 0 0,1 0 0 0 0,0 1-1 0 0,0-1 1 0 0,0 0-1 0 0,0 1 1 0 0,0-1 0 0 0,0 0-1 0 0,0 1 1 0 0,0-1-1 0 0,-1 0 1 0 0,1 1 0 0 0,0-1-1 0 0,0 0 1 0 0,0 0-1 0 0,-1 1 1 0 0,1-1 0 0 0,0 0-1 0 0,0 0 1 0 0,-1 1-1 0 0,1-1 1 0 0,0 0 0 0 0,0 0-1 0 0,-1 0 1 0 0,1 0-1 0 0,0 1 1 0 0,-1-1-1 0 0,-31 12-162 0 0,-334 65-635 0 0,328-71 744 0 0,-295 44-336 0 0,111-19 176 0 0,13 2 96 0 0,-35 3 30 0 0,-901 129-220 0 0,52-9 136 0 0,978-139 175 0 0,-716 99-6 0 0,-1-47 28 0 0,476-67 306 0 0,346-3-310 0 0,-36-2 84 0 0,42 3-67 0 0,0-1 0 0 0,0 0 0 0 0,0 0-1 0 0,0 0 1 0 0,1-1 0 0 0,-1 1 0 0 0,0-1 0 0 0,-4-3 0 0 0,7 5-20 0 0,1-1 1 0 0,-1 1-1 0 0,0-1 0 0 0,0 0 1 0 0,1 1-1 0 0,-1-1 0 0 0,0 0 0 0 0,1 1 1 0 0,-1-1-1 0 0,0 0 0 0 0,1 0 0 0 0,-1 0 1 0 0,1 0-1 0 0,0 0 0 0 0,-1 0 0 0 0,1 0 1 0 0,0 1-1 0 0,-1-1 0 0 0,1 0 1 0 0,0 0-1 0 0,0 0 0 0 0,0 0 0 0 0,0 0 1 0 0,0 0-1 0 0,0 0 0 0 0,0 0 0 0 0,0 0 1 0 0,0 0-1 0 0,0 0 0 0 0,1 0 0 0 0,-1 0 1 0 0,0 0-1 0 0,1 0 0 0 0,-1 0 1 0 0,1 0-1 0 0,-1 0 0 0 0,1 0 0 0 0,-1 1 1 0 0,2-2-1 0 0,1-3 58 0 0,1 1 0 0 0,1-1 0 0 0,-1 1-1 0 0,0 0 1 0 0,8-5 0 0 0,16-9 124 0 0,1 0 0 0 0,0 2 0 0 0,57-22 0 0 0,-47 21-71 0 0,295-112 252 0 0,10 15-418 0 0,-289 96 56 0 0,1088-288-290 0 0,67 14 35 0 0,-706 169 104 0 0,-476 116 130 0 0,152-42-101 0 0,-157 40 51 0 0,-19 5 26 0 0,-7 3 7 0 0,-11 0-29 0 0,-56 4-124 0 0,-95 18 1 0 0,101-11 110 0 0,-835 148-501 0 0,696-120 471 0 0,-1024 191-316 0 0,950-178 351 0 0,-285 48 50 0 0,70-18 7 0 0,478-78-1 0 0,-15 2 64 0 0,-35 2 1 0 0,45-9 20 0 0,19 2-81 0 0,0 0 0 0 0,0 0 0 0 0,-1 0 1 0 0,1 0-1 0 0,0 0 0 0 0,0-1 0 0 0,-1 1 0 0 0,1 0 1 0 0,0 0-1 0 0,0 0 0 0 0,0 0 0 0 0,-1-1 1 0 0,1 1-1 0 0,0 0 0 0 0,0 0 0 0 0,0 0 0 0 0,0-1 1 0 0,0 1-1 0 0,-1 0 0 0 0,1 0 0 0 0,0-1 1 0 0,0 1-1 0 0,0 0 0 0 0,0 0 0 0 0,0-1 0 0 0,0 1 1 0 0,0 0-1 0 0,0 0 0 0 0,0-1 0 0 0,0 1 0 0 0,0-1 1 0 0,1 0 7 0 0,0-1 0 0 0,-1 1 0 0 0,1 0 0 0 0,0-1 1 0 0,0 1-1 0 0,1 0 0 0 0,-1 0 0 0 0,0-1 0 0 0,0 1 0 0 0,1 0 1 0 0,-1 0-1 0 0,0 0 0 0 0,1 0 0 0 0,1 0 0 0 0,23-13 172 0 0,1 2 1 0 0,54-18-1 0 0,-48 18-85 0 0,467-131 134 0 0,77-9-482 0 0,-118 29 11 0 0,-293 81 92 0 0,445-108-569 0 0,-521 128 566 0 0,81-16-108 0 0,-166 37 245 0 0,3 0-24 0 0,-1-1 0 0 0,0 1 1 0 0,13 0-1 0 0,-20 1 35 0 0,0 1 1 0 0,0-1-1 0 0,0 0 0 0 0,0 0 0 0 0,0 0 0 0 0,0 0 1 0 0,0 0-1 0 0,0 0 0 0 0,0 0 0 0 0,0 0 0 0 0,0 0 1 0 0,0 0-1 0 0,0 0 0 0 0,0 0 0 0 0,-1 0 0 0 0,1 0 0 0 0,0 0 1 0 0,0 0-1 0 0,0 0 0 0 0,0 0 0 0 0,0 0 0 0 0,0 0 1 0 0,0 0-1 0 0,0 1 0 0 0,0-1 0 0 0,0 0 0 0 0,0 0 1 0 0,0 0-1 0 0,0 0 0 0 0,0 0 0 0 0,0 0 0 0 0,0 0 0 0 0,0 0 1 0 0,0 0-1 0 0,0 0 0 0 0,0 0 0 0 0,0 0 0 0 0,0 0 1 0 0,0 0-1 0 0,0 0 0 0 0,0 1 0 0 0,0-1 0 0 0,0 0 1 0 0,0 0-1 0 0,1 0 0 0 0,-1 0 0 0 0,0 0 0 0 0,0 0 1 0 0,0 0-1 0 0,0 0 0 0 0,0 0 0 0 0,0 0 0 0 0,0 0 0 0 0,0 0 1 0 0,0 0-1 0 0,0 0 0 0 0,0 0 0 0 0,0 0 0 0 0,0 0 1 0 0,0 0-1 0 0,0 0 0 0 0,0 0 0 0 0,0 0 0 0 0,1 0 1 0 0,-1 0-1 0 0,0 0 0 0 0,-8 6-55 0 0,-13 5-9 0 0,-333 108-376 0 0,238-84 448 0 0,-1469 418-302 0 0,1117-346 360 0 0,450-102-63 0 0,-53 9 72 0 0,50-15 55 0 0,21 1-125 0 0,0 0 1 0 0,-1 0 0 0 0,1 0 0 0 0,0 0 0 0 0,0 0 0 0 0,0 0 0 0 0,-1-1 0 0 0,1 1 0 0 0,0 0 0 0 0,0 0-1 0 0,0 0 1 0 0,0 0 0 0 0,0 0 0 0 0,-1 0 0 0 0,1-1 0 0 0,0 1 0 0 0,0 0 0 0 0,0 0 0 0 0,0 0 0 0 0,0 0-1 0 0,0-1 1 0 0,0 1 0 0 0,-1 0 0 0 0,1 0 0 0 0,0 0 0 0 0,0 0 0 0 0,0-1 0 0 0,0 1 0 0 0,0 0 0 0 0,6-9 125 0 0,14-5 48 0 0,0 1 0 0 0,1 1-1 0 0,43-19 1 0 0,-47 24-116 0 0,441-165 222 0 0,-212 87-222 0 0,521-225-61 0 0,-619 240-36 0 0,-114 51 24 0 0,0-1 0 0 0,31-26 0 0 0,-64 46 12 0 0,2-2 0 0 0,-1 0 0 0 0,1 0 0 0 0,0 0 0 0 0,-1-1 0 0 0,1 1 0 0 0,-1 0 0 0 0,0-1 0 0 0,0 0 0 0 0,0 1 0 0 0,0-1 0 0 0,0 0 0 0 0,1-5 0 0 0,-3 8 1 0 0,0-1-1 0 0,0 1 1 0 0,0-1 0 0 0,0 0-1 0 0,0 1 1 0 0,0-1-1 0 0,0 1 1 0 0,0-1-1 0 0,0 0 1 0 0,0 1 0 0 0,0-1-1 0 0,0 1 1 0 0,-1-1-1 0 0,1 0 1 0 0,0 1-1 0 0,-1-1 1 0 0,1 1 0 0 0,0-1-1 0 0,-1 1 1 0 0,1-1-1 0 0,0 1 1 0 0,-1-1 0 0 0,1 1-1 0 0,-1 0 1 0 0,1-1-1 0 0,-1 1 1 0 0,1 0-1 0 0,-1-1 1 0 0,1 1 0 0 0,-1 0-1 0 0,1-1 1 0 0,-1 1-1 0 0,0 0 1 0 0,1 0-1 0 0,-1 0 1 0 0,1 0 0 0 0,-1 0-1 0 0,0-1 1 0 0,-29-2 43 0 0,26 3-37 0 0,-34 0 50 0 0,0 2 0 0 0,0 2 0 0 0,-47 12 1 0 0,40-8-33 0 0,-667 114-353 0 0,-141 10 184 0 0,836-130 144 0 0,-142 11 0 0 0,130-12 0 0 0,-1-2 0 0 0,1 0 0 0 0,-40-9 0 0 0,64 9 16 0 0,0 0 0 0 0,0 0 0 0 0,0-1 0 0 0,0 0 0 0 0,1 0-1 0 0,-1 0 1 0 0,0 0 0 0 0,1-1 0 0 0,0 0 0 0 0,-6-5 0 0 0,8 7-9 0 0,1 0 1 0 0,0-1-1 0 0,0 1 1 0 0,-1-1-1 0 0,1 1 1 0 0,0-1-1 0 0,0 0 0 0 0,1 0 1 0 0,-1 1-1 0 0,0-1 1 0 0,1 0-1 0 0,-1 0 1 0 0,1 0-1 0 0,-1 0 1 0 0,1 1-1 0 0,0-1 0 0 0,0 0 1 0 0,0 0-1 0 0,0 0 1 0 0,0 0-1 0 0,0 0 1 0 0,0 0-1 0 0,1 0 0 0 0,-1 0 1 0 0,1 1-1 0 0,-1-1 1 0 0,1 0-1 0 0,0 0 1 0 0,0 0-1 0 0,1-1 1 0 0,3-6 44 0 0,0 2 1 0 0,0-1 0 0 0,1 1 0 0 0,0-1 0 0 0,10-8 0 0 0,39-29 124 0 0,-49 40-163 0 0,175-125 10 0 0,-36 29-26 0 0,-110 73 2 0 0,0 0 0 0 0,-2-3 0 0 0,-1 0 0 0 0,-2-2 0 0 0,32-44 0 0 0,-50 53 0 0 0,-10 21 0 0 0,-1 0 0 0 0,0 0 0 0 0,1 0 0 0 0,0-1 0 0 0,-1 1 0 0 0,1 1 0 0 0,1-1 0 0 0,-1 0 0 0 0,0 0 0 0 0,1 1 0 0 0,-1-1 0 0 0,4-1 0 0 0,-6 4 0 0 0,0 0 0 0 0,1 0 0 0 0,-1-1 0 0 0,1 1 0 0 0,-1 0 0 0 0,0 0 0 0 0,1 0 0 0 0,-1 0 0 0 0,1 0 0 0 0,-1 0 0 0 0,0 0 0 0 0,1 0 0 0 0,-1 0 0 0 0,1 1 0 0 0,-1-1 0 0 0,0 0 0 0 0,1 0 0 0 0,-1 0 0 0 0,0 0 0 0 0,1 1 0 0 0,-1-1 0 0 0,1 0 0 0 0,-1 0 0 0 0,0 0 0 0 0,0 1 0 0 0,1-1 0 0 0,-1 0 0 0 0,0 1 0 0 0,1-1 0 0 0,-1 0 0 0 0,0 1 0 0 0,0-1 0 0 0,0 0 0 0 0,1 1 0 0 0,-1-1 0 0 0,0 0 0 0 0,0 1 0 0 0,0-1 0 0 0,0 1 0 0 0,0-1 0 0 0,0 1 0 0 0,5 19 0 0 0,-5-18 0 0 0,2 8-3 0 0,-2-5-7 0 0,1 0 0 0 0,-1 0 0 0 0,0 1 1 0 0,-1-1-1 0 0,1 0 0 0 0,-2 7 0 0 0,-6 63-63 0 0,3-36 8 0 0,-11 58 39 0 0,-8 9-22 0 0,-6 11 36 0 0,-110 355-52 0 0,-10 98 383 0 0,70-61-83 0 0,19-104 10 0 0,-20-3-127 0 0,-40 90-133 0 0,111-454-45 0 0,-17 53 8 0 0,15-50-129 0 0,-11 30-36 0 0,10-38 0 0 0,-15 28-2 0 0,14-34-13 0 0,-20 21-8 0 0,31-45 209 0 0,1 1 0 0 0,-1-1 0 0 0,0 0 0 0 0,0 1 0 0 0,0-1 0 0 0,0-1 0 0 0,-1 1 0 0 0,1 0 0 0 0,-1-1 0 0 0,0 0 0 0 0,1 0 0 0 0,-1 0 0 0 0,0 0 0 0 0,0 0 0 0 0,0-1 0 0 0,0 0 0 0 0,-1 0 0 0 0,1 0 0 0 0,-5 0 0 0 0,5-1 20 0 0,1 0 0 0 0,-1-1 0 0 0,1 0 0 0 0,-1 1 0 0 0,1-1 0 0 0,0-1 0 0 0,-1 1 1 0 0,1 0-1 0 0,0-1 0 0 0,0 0 0 0 0,-1 1 0 0 0,2-1 0 0 0,-1 0 0 0 0,0-1 0 0 0,0 1 1 0 0,1 0-1 0 0,-1-1 0 0 0,1 0 0 0 0,-1 0 0 0 0,-3-5 0 0 0,1-1 12 0 0,1 1 0 0 0,0-1 0 0 0,0 0-1 0 0,0-1 1 0 0,1 1 0 0 0,1 0 0 0 0,-1-1 0 0 0,2 0-1 0 0,-1 0 1 0 0,1 1 0 0 0,1-20 0 0 0,1 0 49 0 0,2 1 0 0 0,12-52 0 0 0,61-173 165 0 0,21 3-182 0 0,-90 234-48 0 0,122-281-327 0 0,42-105-377 0 0,-148 341 590 0 0,151-421-1061 0 0,-79 158 517 0 0,-94 319 669 0 0,2-4 3 0 0,7-26 68 0 0,-9 33-52 0 0,-1 0-1 0 0,1 0 0 0 0,1 0 1 0 0,-1-1-1 0 0,0 1 1 0 0,0 0-1 0 0,1 0 1 0 0,-1 1-1 0 0,1-1 1 0 0,0 0-1 0 0,2-2 1 0 0,-4 4-14 0 0,1 0 0 0 0,-1 0 1 0 0,0 0-1 0 0,1-1 1 0 0,-1 1-1 0 0,1 0 1 0 0,-1 0-1 0 0,1 0 0 0 0,-1 0 1 0 0,0 0-1 0 0,1 0 1 0 0,-1 0-1 0 0,1 0 0 0 0,-1 0 1 0 0,1 0-1 0 0,-1 0 1 0 0,0 0-1 0 0,1 0 1 0 0,-1 0-1 0 0,1 0 0 0 0,-1 0 1 0 0,0 0-1 0 0,1 1 1 0 0,-1-1-1 0 0,1 0 1 0 0,-1 0-1 0 0,0 0 0 0 0,1 1 1 0 0,-1-1-1 0 0,0 0 1 0 0,1 1-1 0 0,-1-1 0 0 0,10 15 84 0 0,-8-12-81 0 0,10 26-5 0 0,12 55 0 0 0,-5 27 0 0 0,-9 2-12 0 0,-9-62-36 0 0,-2-41 44 0 0,-13 206-17 0 0,-82 389-114 0 0,-33-5 139 0 0,106-496-4 0 0,-6 30 0 0 0,5-18 0 0 0,6-28 11 0 0,18-85-6 0 0,0 0 1 0 0,-1 0-1 0 0,0 0 0 0 0,0 0 1 0 0,0 0-1 0 0,0 0 0 0 0,-2 3 1 0 0,-17 29 16 0 0,20-35-21 0 0,0 0 0 0 0,-1 1 0 0 0,1-1 0 0 0,0 0-1 0 0,0 0 1 0 0,0 0 0 0 0,0 1 0 0 0,0-1 0 0 0,-1 0 0 0 0,1 0 0 0 0,0 0-1 0 0,0 0 1 0 0,0 1 0 0 0,-1-1 0 0 0,1 0 0 0 0,0 0 0 0 0,0 0-1 0 0,0 0 1 0 0,-1 0 0 0 0,1 0 0 0 0,0 0 0 0 0,0 0 0 0 0,-1 0 0 0 0,1 0-1 0 0,0 1 1 0 0,0-1 0 0 0,-1 0 0 0 0,1 0 0 0 0,0-1 0 0 0,0 1-1 0 0,-1 0 1 0 0,1 0 0 0 0,0 0 0 0 0,0 0 0 0 0,-1 0 0 0 0,1 0 0 0 0,0 0-1 0 0,0 0 1 0 0,-1 0 0 0 0,1 0 0 0 0,0-1 0 0 0,0 1 0 0 0,0 0-1 0 0,0 0 1 0 0,-1 0 0 0 0,1 0 0 0 0,0-1 0 0 0,0 1 0 0 0,0 0 0 0 0,0 0-1 0 0,-1 0 1 0 0,1-1 0 0 0,-5-13 24 0 0,4 11-21 0 0,-5-22 100 0 0,0-1 1 0 0,2 0-1 0 0,1 0 1 0 0,1 0 0 0 0,3-44-1 0 0,22-133 332 0 0,-18 173-377 0 0,46-284 128 0 0,26-205-614 0 0,-45 36 188 0 0,-19 232 182 0 0,3 55 178 0 0,2-61 121 0 0,-17 246-180 0 0,2-25 233 0 0,-1 69-455 0 0,-2-31 72 0 0,1 34-68 0 0,-5 41-145 0 0,-1-1 102 0 0,1-27 22 0 0,-37 306 37 0 0,26-258 134 0 0,-33 250 1 0 0,18 0 5 0 0,26-263 11 0 0,3-41 32 0 0,3 85-33 0 0,5 13-10 0 0,4-16 0 0 0,-1-20 0 0 0,-8-89 4 0 0,-1-1 0 0 0,-1 1 0 0 0,-2 24 0 0 0,2-38-1 0 0,-1-1 0 0 0,1 1 0 0 0,0-1 0 0 0,-1 1 0 0 0,1-1 0 0 0,-1 1 0 0 0,0-1 0 0 0,1 1 0 0 0,-1-1 0 0 0,0 1 0 0 0,0-1-1 0 0,0 0 1 0 0,0 0 0 0 0,0 1 0 0 0,0-1 0 0 0,0 0 0 0 0,0 0 0 0 0,-2 1 0 0 0,2-2-1 0 0,1 0 0 0 0,-1 0 1 0 0,1 1-1 0 0,-1-1 0 0 0,0 0 1 0 0,1 0-1 0 0,-1 0 0 0 0,1 0 0 0 0,-1 0 1 0 0,0-1-1 0 0,1 1 0 0 0,-1 0 0 0 0,1 0 1 0 0,-1 0-1 0 0,0 0 0 0 0,1-1 0 0 0,-1 1 1 0 0,1 0-1 0 0,-1 0 0 0 0,1-1 1 0 0,-1 1-1 0 0,1-1 0 0 0,-1 1 0 0 0,1 0 1 0 0,-1-1-1 0 0,1 1 0 0 0,0-1 0 0 0,-1 1 1 0 0,1-1-1 0 0,-1 1 0 0 0,1-1 0 0 0,0 1 1 0 0,0-1-1 0 0,-1 0 0 0 0,1 1 0 0 0,0-1 1 0 0,0 1-1 0 0,0-2 0 0 0,-9-23 173 0 0,0 0 0 0 0,3-1 0 0 0,0 0 1 0 0,-3-35-1 0 0,-2-108 463 0 0,11 159-617 0 0,14-436 400 0 0,-3 255-417 0 0,13-200-33 0 0,3-107-14 0 0,-26 492 43 0 0,0-155-98 0 0,-3 122 67 0 0,-1-1-1 0 0,-9-39 1 0 0,3 47 31 0 0,8 30 0 0 0,0 0 0 0 0,0 0 0 0 0,0 0 0 0 0,0 1 0 0 0,0-1 0 0 0,0 0 0 0 0,0 0 0 0 0,0 1 0 0 0,-1-1 0 0 0,1 1 0 0 0,-1-1 0 0 0,1 1 0 0 0,-3-2 0 0 0,3 3-3 0 0,1 0-1 0 0,0 0 1 0 0,0 0-1 0 0,-1 0 0 0 0,1 0 1 0 0,0 0-1 0 0,0 0 1 0 0,-1 0-1 0 0,1 0 1 0 0,0 0-1 0 0,0 0 0 0 0,-1 0 1 0 0,1 0-1 0 0,0 0 1 0 0,0 0-1 0 0,-1 0 1 0 0,1 1-1 0 0,0-1 0 0 0,0 0 1 0 0,0 0-1 0 0,-1 0 1 0 0,1 0-1 0 0,0 0 1 0 0,0 1-1 0 0,0-1 0 0 0,0 0 1 0 0,-1 0-1 0 0,1 0 1 0 0,0 1-1 0 0,0-1 1 0 0,0 0-1 0 0,0 0 0 0 0,0 1 1 0 0,0-1-1 0 0,0 0 1 0 0,0 0-1 0 0,0 1 1 0 0,0-1-1 0 0,0 0 1 0 0,0 0-1 0 0,0 1 0 0 0,0-1 1 0 0,0 0-1 0 0,0 0 1 0 0,0 1-1 0 0,-1 14-225 0 0,1-14 222 0 0,-1 32-617 0 0,-3 48 472 0 0,1-41 76 0 0,-4 36 48 0 0,2-30-36 0 0,-34 301 48 0 0,34-308 17 0 0,-41 369 34 0 0,23 0 13 0 0,23-305 0 0 0,4 11-25 0 0,-1-67 20 0 0,6 63-33 0 0,5 13-10 0 0,1-10 0 0 0,12-2 0 0 0,-24-99 2 0 0,3 5 2 0 0,0 0 1 0 0,15 31 0 0 0,-21-59 376 0 0,-2-10-194 0 0,-17-158 646 0 0,13 99-727 0 0,-10-114-85 0 0,14-288-1 0 0,12 315-99 0 0,14-258-296 0 0,-20 339 255 0 0,3 0 1 0 0,4 1-1 0 0,4 1 1 0 0,43-139-1 0 0,-46 190 50 0 0,-6 18 55 0 0,-1 1 0 0 0,0-1 0 0 0,-1 0 0 0 0,0 0 0 0 0,2-31 0 0 0,-6 46 16 0 0,0 0 0 0 0,0 0 0 0 0,0-1 0 0 0,0 1-1 0 0,0 0 1 0 0,0 0 0 0 0,0 0 0 0 0,0 0 0 0 0,0 0 0 0 0,0 0-1 0 0,0 0 1 0 0,0-1 0 0 0,0 1 0 0 0,0 0 0 0 0,0 0 0 0 0,0 0-1 0 0,0 0 1 0 0,0 0 0 0 0,0 0 0 0 0,0 0 0 0 0,0-1 0 0 0,0 1-1 0 0,0 0 1 0 0,0 0 0 0 0,0 0 0 0 0,0 0 0 0 0,0 0-1 0 0,0 0 1 0 0,0 0 0 0 0,-1 0 0 0 0,1 0 0 0 0,0-1 0 0 0,0 1-1 0 0,0 0 1 0 0,0 0 0 0 0,0 0 0 0 0,0 0 0 0 0,0 0 0 0 0,0 0-1 0 0,-1 0 1 0 0,1 0 0 0 0,0 0 0 0 0,0 0 0 0 0,0 0 0 0 0,0 0-1 0 0,0 0 1 0 0,0 0 0 0 0,0 0 0 0 0,-1 0 0 0 0,1 0 0 0 0,0 0-1 0 0,0 0 1 0 0,0 0 0 0 0,0 0 0 0 0,0 0 0 0 0,0 0 0 0 0,0 0-1 0 0,-1 0 1 0 0,1 0 0 0 0,0 0 0 0 0,-9 9 133 0 0,-7 13 89 0 0,4-1-123 0 0,-4 10-80 0 0,-11 28-34 0 0,-67 186-126 0 0,-108 414 233 0 0,79-167 232 0 0,68-198-53 0 0,47-193-244 0 0,9 33 20 0 0,1-105-44 0 0,1 0 0 0 0,9 31 0 0 0,-6-35-4 0 0,1-1 0 0 0,14 30 0 0 0,-12-33 0 0 0,22 33 0 0 0,-30-52-1 0 0,1 0 0 0 0,-1 0-1 0 0,0-1 1 0 0,1 1 0 0 0,-1 0-1 0 0,1 0 1 0 0,0-1 0 0 0,-1 1-1 0 0,1-1 1 0 0,0 1 0 0 0,0-1-1 0 0,0 0 1 0 0,0 1 0 0 0,0-1-1 0 0,4 1 1 0 0,-5-2-2 0 0,0 0 0 0 0,0 0 1 0 0,0 0-1 0 0,0 0 0 0 0,0 0 0 0 0,0 0 1 0 0,0 0-1 0 0,0-1 0 0 0,0 1 0 0 0,1 0 0 0 0,-1-1 1 0 0,0 1-1 0 0,0-1 0 0 0,0 1 0 0 0,-1-1 1 0 0,1 1-1 0 0,0-1 0 0 0,0 0 0 0 0,0 1 0 0 0,0-1 1 0 0,0 0-1 0 0,0-1 0 0 0,3-3-5 0 0,0-1-1 0 0,0 0 0 0 0,-1 0 1 0 0,0 0-1 0 0,0-1 1 0 0,3-10-1 0 0,-6 17 10 0 0,86-281 326 0 0,-23 72-95 0 0,-44 150-227 0 0,120-404 71 0 0,-52 147-76 0 0,28-107 0 0 0,-100 346-8 0 0,-8 40 164 0 0,13-41 0 0 0,-20 87-68 0 0,-4 23-88 0 0,-13 71 0 0 0,-49 196-2 0 0,33-159 20 0 0,-101 527 295 0 0,90-438-258 0 0,-24 158-55 0 0,40-219 0 0 0,12-77 0 0 0,-1 22-14 0 0,10-67-45 0 0,-6 39 34 0 0,8-47-18 0 0,-8 40 32 0 0,-3 30 65 0 0,19-118 333 0 0,0 0 1 0 0,0 0-1 0 0,9-19 1 0 0,22-38 48 0 0,-27 53-284 0 0,44-77 228 0 0,118-159 0 0 0,89-62-516 0 0,197-165-280 0 0,-255 302 209 0 0,227-149 0 0 0,-276 223 89 0 0,5 7 0 0 0,236-103 0 0 0,120-10 118 0 0,-378 154 0 0 0,695-227 0 0 0,-766 263-100 0 0,1 3-1 0 0,0 2 0 0 0,89-5 1 0 0,-147 17 78 0 0,22 0-42 0 0,-27 0 58 0 0,0 0 0 0 0,0 0 1 0 0,0 0-1 0 0,0 1 0 0 0,0-1 1 0 0,0 0-1 0 0,0 0 0 0 0,0 1 1 0 0,0-1-1 0 0,0 0 0 0 0,0 1 0 0 0,0-1 1 0 0,0 1-1 0 0,0-1 0 0 0,-1 1 1 0 0,1 0-1 0 0,0-1 0 0 0,0 1 1 0 0,-1 0-1 0 0,2 1 0 0 0,-2-2 2 0 0,0 1 0 0 0,0 0-1 0 0,0-1 1 0 0,0 1 0 0 0,0-1-1 0 0,0 1 1 0 0,0 0 0 0 0,0-1-1 0 0,0 1 1 0 0,0-1-1 0 0,0 1 1 0 0,0-1 0 0 0,-1 1-1 0 0,1-1 1 0 0,0 1 0 0 0,0-1-1 0 0,-1 1 1 0 0,1-1 0 0 0,0 1-1 0 0,-1-1 1 0 0,1 1 0 0 0,0-1-1 0 0,-1 1 1 0 0,1-1 0 0 0,-1 0-1 0 0,1 1 1 0 0,-1-1 0 0 0,0 1-1 0 0,-18 10-54 0 0,17-10 52 0 0,-58 27-74 0 0,-89 26-1 0 0,87-32 37 0 0,-1365 422-143 0 0,324-120 122 0 0,59-16 83 0 0,880-266 25 0 0,116-32 93 0 0,-65 4 0 0 0,103-13-74 0 0,8-1-31 0 0,-1 1 0 0 0,0-1 0 0 0,1 0 0 0 0,-1 0 0 0 0,0 0 0 0 0,1 0 0 0 0,-1 0 0 0 0,0 0 0 0 0,1-1 0 0 0,-1 1 0 0 0,-4-3 0 0 0,7 3-24 0 0,0 0-1 0 0,0 0 0 0 0,0 0 0 0 0,0 0 1 0 0,0-1-1 0 0,0 1 0 0 0,0 0 1 0 0,0 0-1 0 0,0 0 0 0 0,0-1 1 0 0,0 1-1 0 0,0 0 0 0 0,0 0 0 0 0,0 0 1 0 0,0 0-1 0 0,0-1 0 0 0,0 1 1 0 0,0 0-1 0 0,0 0 0 0 0,0 0 1 0 0,0 0-1 0 0,0-1 0 0 0,0 1 0 0 0,0 0 1 0 0,1 0-1 0 0,-1 0 0 0 0,0 0 1 0 0,0 0-1 0 0,0 0 0 0 0,0-1 1 0 0,0 1-1 0 0,1 0 0 0 0,-1 0 0 0 0,0 0 1 0 0,0 0-1 0 0,0 0 0 0 0,0 0 1 0 0,0 0-1 0 0,1 0 0 0 0,-1 0 1 0 0,0 0-1 0 0,5-4 65 0 0,1 2 0 0 0,-1-1 0 0 0,0 0 1 0 0,1 1-1 0 0,11-3 0 0 0,-3 0 16 0 0,382-126 611 0 0,713-218-564 0 0,-217 123-133 0 0,-208 57 0 0 0,47-29 0 0 0,-33 9 0 0 0,-3 17 0 0 0,-655 164 1 0 0,1287-311-142 0 0,-1229 289 63 0 0,-78 20 51 0 0,-20 10 26 0 0,0 0 0 0 0,0 0 0 0 0,0 0 0 0 0,1 0 0 0 0,-1 0 0 0 0,0 0 0 0 0,0 0 1 0 0,0 0-1 0 0,0 0 0 0 0,0 0 0 0 0,0 0 0 0 0,1 0 0 0 0,-1 0 0 0 0,0-1 0 0 0,0 1 0 0 0,0 0 0 0 0,0 0 1 0 0,0 0-1 0 0,0 0 0 0 0,0 0 0 0 0,0 0 0 0 0,1 0 0 0 0,-1 0 0 0 0,0-1 0 0 0,0 1 0 0 0,0 0 0 0 0,0 0 0 0 0,0 0 1 0 0,0 0-1 0 0,0 0 0 0 0,0 0 0 0 0,0-1 0 0 0,0 1 0 0 0,0 0 0 0 0,0 0 0 0 0,0 0 0 0 0,0 0 0 0 0,0 0 0 0 0,0-1 1 0 0,0 1-1 0 0,0 0 0 0 0,0 0 0 0 0,0 0 0 0 0,0 0 0 0 0,0 0 0 0 0,0 0 0 0 0,0-1 0 0 0,0 1 0 0 0,-1 0 0 0 0,1 0 1 0 0,0 0-1 0 0,0 0 0 0 0,0 0 0 0 0,0 0 0 0 0,0 0 0 0 0,0-1 0 0 0,0 1 0 0 0,0 0 0 0 0,-1 0 0 0 0,1 0 0 0 0,0 0 1 0 0,0 0-1 0 0,0 0 0 0 0,0 0 0 0 0,0 0 0 0 0,-1 0 0 0 0,-11-2-5 0 0,-62 3-44 0 0,-84 11-1 0 0,110-7-34 0 0,-720 95-1012 0 0,372-43 468 0 0,-693 88-795 0 0,265-48 520 0 0,15-3 236 0 0,32-1 402 0 0,-4-28 416 0 0,762-64-120 0 0,-179 6 433 0 0,146-7-37 0 0,-87-12-1 0 0,132 11-368 0 0,3 1-10 0 0,0 0 0 0 0,1 0 0 0 0,-1-1 0 0 0,0 0 0 0 0,1 0 0 0 0,-1 0 0 0 0,1 0 0 0 0,-1 0 0 0 0,1-1 0 0 0,0 1 0 0 0,-1-1-1 0 0,1 0 1 0 0,0 0 0 0 0,0 0 0 0 0,-4-4 0 0 0,7 5-25 0 0,-1 0 0 0 0,1 0 0 0 0,-1 0 0 0 0,1 0 0 0 0,-1 0 1 0 0,1 0-1 0 0,-1 1 0 0 0,1-1 0 0 0,0 0 0 0 0,0 0 0 0 0,0 0 0 0 0,0 0 0 0 0,-1 0 0 0 0,1 0 0 0 0,0 0 0 0 0,1 0 0 0 0,-1 0 0 0 0,0 0 0 0 0,0 0 0 0 0,0 0 0 0 0,0 0 0 0 0,1 0 0 0 0,-1 0 0 0 0,1 0 0 0 0,-1 0 0 0 0,0 0 1 0 0,1 0-1 0 0,0 0 0 0 0,-1 1 0 0 0,1-1 0 0 0,-1 0 0 0 0,2 0 0 0 0,2-3 63 0 0,0 0 1 0 0,0 0-1 0 0,1 0 0 0 0,-1 1 1 0 0,7-3-1 0 0,10-6 102 0 0,0 1 0 0 0,1 1 1 0 0,27-8-1 0 0,74-16 227 0 0,-115 32-389 0 0,965-199 651 0 0,-15 12-676 0 0,-551 106 0 0 0,419-82-77 0 0,441-90-88 0 0,-718 146 97 0 0,296-62 18 0 0,42-23 40 0 0,-660 134-44 0 0,-221 58 53 0 0,17-7-3 0 0,-22 9 0 0 0,0-1 1 0 0,0 1-1 0 0,0-1 1 0 0,0 1 0 0 0,0-1-1 0 0,0 0 1 0 0,0 1-1 0 0,0-1 1 0 0,0 0-1 0 0,-1 0 1 0 0,1 0-1 0 0,0 0 1 0 0,0 1 0 0 0,-1-1-1 0 0,1 0 1 0 0,0-1-1 0 0,-1 1 2 0 0,0 1-1 0 0,0-1 1 0 0,0 1 0 0 0,0 0-1 0 0,0-1 1 0 0,-1 1 0 0 0,1 0-1 0 0,0-1 1 0 0,0 1 0 0 0,0-1-1 0 0,0 1 1 0 0,0 0 0 0 0,-1-1-1 0 0,1 1 1 0 0,0 0-1 0 0,0-1 1 0 0,0 1 0 0 0,-1 0-1 0 0,1 0 1 0 0,0-1 0 0 0,-1 1-1 0 0,1 0 1 0 0,0 0 0 0 0,-1-1-1 0 0,1 1 1 0 0,0 0-1 0 0,-1 0 1 0 0,1 0 0 0 0,0 0-1 0 0,-1 0 1 0 0,1-1 0 0 0,0 1-1 0 0,-1 0 1 0 0,-16-4-36 0 0,15 4 28 0 0,-24-3-45 0 0,0 0 0 0 0,1 2-1 0 0,-33 3 1 0 0,29-1 2 0 0,-610 42-763 0 0,469-29 553 0 0,-2773 262-2626 0 0,1795-171 2595 0 0,432-65 233 0 0,701-40 70 0 0,-7 2 61 0 0,-1-2 1 0 0,1 0-1 0 0,0-1 0 0 0,0-2 0 0 0,-28-6 1 0 0,49 9-53 0 0,0 0 0 0 0,-1-1 0 0 0,1 1 0 0 0,0-1 0 0 0,0 1 0 0 0,-1-1-1 0 0,1 1 1 0 0,0-1 0 0 0,0 0 0 0 0,0 0 0 0 0,0 0 0 0 0,0 0 0 0 0,0 1 0 0 0,-1-3 0 0 0,2 3-9 0 0,-1 0 0 0 0,1-1 0 0 0,0 1 0 0 0,0 0 0 0 0,0-1 0 0 0,0 1 0 0 0,0 0 0 0 0,0 0 0 0 0,0-1 0 0 0,0 1 0 0 0,0 0 0 0 0,0-1 0 0 0,0 1 0 0 0,0 0 0 0 0,0-1 0 0 0,0 1 0 0 0,0 0 0 0 0,0 0 0 0 0,0-1 0 0 0,0 1 0 0 0,1 0 0 0 0,-1-1 0 0 0,0 1 0 0 0,0 0 0 0 0,11-9 269 0 0,10 1-80 0 0,-1 0 0 0 0,1 2 0 0 0,0 0 0 0 0,26-3 0 0 0,-11 2-38 0 0,426-70 917 0 0,-361 63-926 0 0,2141-259 697 0 0,-1918 240-848 0 0,395-37 0 0 0,2 17 0 0 0,48 22 0 0 0,-580 24 0 0 0,583 3-97 0 0,-769 4 97 0 0,30 0-42 0 0,-5 0-41 0 0,-1 0 0 0 0,0 2-1 0 0,39 8 1 0 0,-52-5-6 0 0,-13-4 84 0 0,-1-1 0 0 0,0 0 0 0 0,0 0 0 0 0,1 0 0 0 0,-1 0 0 0 0,0 1 0 0 0,0-1 0 0 0,0 0 0 0 0,1 0 0 0 0,-1 0 0 0 0,0 1 0 0 0,0-1 0 0 0,0 0 0 0 0,0 0 0 0 0,0 1 0 0 0,1-1 0 0 0,-1 0 0 0 0,0 0 0 0 0,0 1 0 0 0,0-1 1 0 0,0 0-1 0 0,0 1 0 0 0,0-1 0 0 0,0 0 0 0 0,0 0 0 0 0,0 1 0 0 0,-1 0-8 0 0,1 0 0 0 0,-1 0 0 0 0,0 0 0 0 0,0 0 0 0 0,0 0 0 0 0,0-1 0 0 0,1 1 0 0 0,-1 0 1 0 0,0-1-1 0 0,0 1 0 0 0,-1 0 0 0 0,1-1 0 0 0,0 1 0 0 0,0-1 0 0 0,0 0 0 0 0,0 1 0 0 0,-2-1 0 0 0,-53 14-219 0 0,0-4-1 0 0,-76 6 0 0 0,68-10 99 0 0,-1184 107-838 0 0,1096-101 904 0 0,-239 20-65 0 0,-1443 129-198 0 0,528-16 314 0 0,351-38 18 0 0,-226 41-1 0 0,930-112 20 0 0,-688 110 442 0 0,870-133-389 0 0,-279 55 497 0 0,8 19 135 0 0,328-84-682 0 0,-30 9 153 0 0,1 2-1 0 0,-72 35 0 0 0,109-46-156 0 0,-1-1 0 0 0,0 1 1 0 0,1-1-1 0 0,-1 1 0 0 0,1 1 1 0 0,0-1-1 0 0,0 1 0 0 0,0-1 0 0 0,1 1 1 0 0,-5 5-1 0 0,8-8-15 0 0,0-1 1 0 0,-1 1-1 0 0,1 0 1 0 0,0 0-1 0 0,0-1 1 0 0,-1 1-1 0 0,1 0 1 0 0,0 0-1 0 0,0-1 1 0 0,0 1-1 0 0,0 0 1 0 0,0 0-1 0 0,0 0 1 0 0,0-1-1 0 0,0 1 1 0 0,0 0-1 0 0,0 0 1 0 0,0-1-1 0 0,1 1 1 0 0,-1 0-1 0 0,0 0 1 0 0,1-1-1 0 0,-1 1 1 0 0,0 0-1 0 0,1 0 1 0 0,-1-1-1 0 0,1 1 1 0 0,-1-1-1 0 0,1 1 1 0 0,-1 0-1 0 0,1-1 1 0 0,0 1-1 0 0,2 2 2 0 0,0-1 0 0 0,0 0 0 0 0,1-1 1 0 0,-1 1-1 0 0,0 0 0 0 0,4 0 0 0 0,17 6 25 0 0,1 0 1 0 0,0-3 0 0 0,35 5 0 0 0,80 1-13 0 0,-139-11-19 0 0,154 5 79 0 0,236-23 0 0 0,218-51 1 0 0,-7-48-182 0 0,-576 110 82 0 0,78-23-86 0 0,-84 23 73 0 0,-1-1 0 0 0,0 0 1 0 0,20-13-1 0 0,-34 18 17 0 0,-1 0 1 0 0,0 0-1 0 0,1 0 0 0 0,-1-1 1 0 0,0 0-1 0 0,-1 0 1 0 0,1 0-1 0 0,5-9 1 0 0,-8 12 11 0 0,0 0 1 0 0,-1 0 0 0 0,1-1 0 0 0,0 1 0 0 0,-1 0 0 0 0,1-1 0 0 0,-1 1 0 0 0,0-1 0 0 0,0 1 0 0 0,1-1 0 0 0,-1 1-1 0 0,0-1 1 0 0,0 1 0 0 0,0-1 0 0 0,0 1 0 0 0,-1 0 0 0 0,1-1 0 0 0,0 1 0 0 0,-1-1 0 0 0,1 1 0 0 0,0-1 0 0 0,-1 1-1 0 0,0 0 1 0 0,1-1 0 0 0,-1 1 0 0 0,0 0 0 0 0,0 0 0 0 0,0 0 0 0 0,0-1 0 0 0,0 1 0 0 0,0 0 0 0 0,0 0 0 0 0,0 0-1 0 0,0 1 1 0 0,0-1 0 0 0,-3-1 0 0 0,-6-4 8 0 0,0 0-1 0 0,-1 2 1 0 0,0-1-1 0 0,1 1 0 0 0,-1 1 1 0 0,-1 0-1 0 0,1 0 1 0 0,-21-1-1 0 0,-1 1 16 0 0,-59 4 0 0 0,65 1-19 0 0,0 2-1 0 0,0 0 0 0 0,0 2 1 0 0,0 1-1 0 0,-46 18 0 0 0,39-9 6 0 0,0 1 0 0 0,1 1 0 0 0,-50 38 0 0 0,33-18 14 0 0,-63 66 0 0 0,-30 53 32 0 0,-43 82 138 0 0,150-184-107 0 0,3 1-1 0 0,-43 97 1 0 0,42-64-24 0 0,0 30-4 0 0,27-91-50 0 0,-4 47 0 0 0,8 5-19 0 0,3-64-60 0 0,8-5-111 0 0,25 35 125 0 0,-32-45 60 0 0,-1 0 1 0 0,0-1 0 0 0,1 1-1 0 0,-1-1 1 0 0,1 1 0 0 0,-1-1-1 0 0,1 0 1 0 0,-1 1-1 0 0,0-1 1 0 0,1 1 0 0 0,0-1-1 0 0,-1 0 1 0 0,1 1-1 0 0,-1-1 1 0 0,1 0 0 0 0,-1 0-1 0 0,1 1 1 0 0,0-1-1 0 0,-1 0 1 0 0,1 0 0 0 0,-1 0-1 0 0,1 0 1 0 0,0 0-1 0 0,-1 0 1 0 0,1 0 0 0 0,0 0-1 0 0,-1 0 1 0 0,1 0 0 0 0,0 0-1 0 0,-1 0 1 0 0,1 0-1 0 0,-1-1 1 0 0,1 1 0 0 0,0 0-1 0 0,-1 0 1 0 0,1-1-1 0 0,-1 1 1 0 0,1 0 0 0 0,-1-1-1 0 0,1 1 1 0 0,-1 0-1 0 0,1-1 1 0 0,-1 1 0 0 0,1-1-1 0 0,-1 1 1 0 0,0-1 0 0 0,1 1-1 0 0,-1-1 1 0 0,0 1-1 0 0,1-1 1 0 0,-1 0 0 0 0,3-3 10 0 0,23-28 302 0 0,42-65 1 0 0,-44 60-171 0 0,9-14 61 0 0,42-96 0 0 0,11-65-140 0 0,39-192 72 0 0,-104 322-136 0 0,-4-1 0 0 0,9-107 0 0 0,-26 127 0 0 0,0 56 0 0 0,-1 1 0 0 0,1 0 0 0 0,-2-1 0 0 0,1 1 0 0 0,-1 0 0 0 0,0 0 0 0 0,-4-10 0 0 0,5 15 1 0 0,0-1-1 0 0,0 1 0 0 0,0-1 0 0 0,0 1 1 0 0,0-1-1 0 0,0 1 0 0 0,-1-1 1 0 0,1 1-1 0 0,0 0 0 0 0,-1 0 1 0 0,1 0-1 0 0,-1 0 0 0 0,1 0 1 0 0,-1 0-1 0 0,0 0 0 0 0,1 0 1 0 0,-1 1-1 0 0,0-1 0 0 0,0 0 1 0 0,0 1-1 0 0,1 0 0 0 0,-1-1 1 0 0,0 1-1 0 0,0 0 0 0 0,0 0 1 0 0,0 0-1 0 0,1 0 0 0 0,-1 0 1 0 0,0 1-1 0 0,0-1 0 0 0,0 1 1 0 0,0-1-1 0 0,1 1 0 0 0,-1-1 1 0 0,-2 2-1 0 0,-3 2-23 0 0,-1 0 1 0 0,1 0-1 0 0,0 0 0 0 0,0 1 1 0 0,0 0-1 0 0,-9 9 1 0 0,-11 14-87 0 0,1 1 0 0 0,2 1 0 0 0,1 1 0 0 0,-27 48 0 0 0,-63 143 9 0 0,95-184 99 0 0,-74 171 10 0 0,-117 408 0 0 0,177-501 118 0 0,5 2 1 0 0,6 0 0 0 0,4 2-1 0 0,-1 185 1 0 0,23-199-21 0 0,15 40-86 0 0,-9-96-29 0 0,21 55 0 0 0,15 16-70 0 0,-27-80-12 0 0,21 32-2 0 0,-39-68 70 0 0,1-1 0 0 0,0 1 1 0 0,0-1-1 0 0,6 8 0 0 0,-4-7 8 0 0,37 40-95 0 0,-35-38 76 0 0,1-1-1 0 0,-1 0 1 0 0,1-1 0 0 0,0 1 0 0 0,1-2 0 0 0,9 6 0 0 0,-11-8 6 0 0,0 0 0 0 0,0 0 0 0 0,0 0 1 0 0,0 0-1 0 0,0-1 0 0 0,0-1 0 0 0,0 1 0 0 0,1-1 0 0 0,-1 0 0 0 0,13-2 0 0 0,-10 0 9 0 0,-1-1 0 0 0,0 0 0 0 0,1 0 0 0 0,-2-1 0 0 0,1 0 0 0 0,0 0 0 0 0,10-8-1 0 0,2-3 6 0 0,-1-2 0 0 0,0-1-1 0 0,-1 0 1 0 0,33-42-1 0 0,171-251 307 0 0,-91 121-178 0 0,-11 20-102 0 0,138-183-9 0 0,-185 261-5 0 0,144-137 1 0 0,-177 192 0 0 0,60-41 0 0 0,-76 62 0 0 0,0 0 0 0 0,2 2 0 0 0,0 0 0 0 0,29-9 0 0 0,-43 19 0 0 0,0 0 1 0 0,1 0-1 0 0,25-2 0 0 0,-34 5-1 0 0,1 1 0 0 0,-1 0 0 0 0,1 0 0 0 0,0 1 0 0 0,-1 0 0 0 0,1-1 0 0 0,-1 2 0 0 0,0-1 0 0 0,1 1 0 0 0,-1 0 0 0 0,0 0 0 0 0,7 4 0 0 0,9 9-67 0 0,-17-10 15 0 0,0 10-4 0 0,12 54-57 0 0,-16-67 108 0 0,1 0-1 0 0,-1 0 0 0 0,1-1 1 0 0,-1 1-1 0 0,0 0 1 0 0,0 0-1 0 0,0 0 0 0 0,0 0 1 0 0,0 0-1 0 0,0 0 1 0 0,0 0-1 0 0,-1 0 1 0 0,1 0-1 0 0,-1 0 0 0 0,1-1 1 0 0,-2 3-1 0 0,1 1-2 0 0,-10 29-87 0 0,-2 0 0 0 0,-21 42 0 0 0,-22 20-68 0 0,-5-2 1 0 0,-4-3-1 0 0,-116 127 0 0 0,99-134 140 0 0,-3-4 0 0 0,-4-4 0 0 0,-108 71-1 0 0,-310 166-364 0 0,389-249 380 0 0,-2-6 0 0 0,-127 42 0 0 0,37-21 750 0 0,185-73-373 0 0,23-8-142 0 0,6-2-2 0 0,36-20 185 0 0,296-121 169 0 0,-229 104-499 0 0,285-117-55 0 0,159-62-176 0 0,6 18-5 0 0,-147 64 42 0 0,469-150-307 0 0,-272 123 143 0 0,-601 164 276 0 0,172-38-73 0 0,-135 31 54 0 0,1 3-1 0 0,46-1 0 0 0,-86 6 23 0 0,0 0 0 0 0,0 0 0 0 0,0 0 0 0 0,0 0 0 0 0,0 0 0 0 0,0 0 0 0 0,0 1 0 0 0,0 0 0 0 0,0 0 0 0 0,0 0 0 0 0,-1 0 0 0 0,1 1 0 0 0,6 2 0 0 0,-10-3-1 0 0,1-1-1 0 0,-1 1 1 0 0,1-1 0 0 0,-1 1-1 0 0,0 0 1 0 0,1-1 0 0 0,-1 1-1 0 0,0-1 1 0 0,1 1 0 0 0,-1 0-1 0 0,0-1 1 0 0,0 1-1 0 0,1 0 1 0 0,-1 0 0 0 0,0-1-1 0 0,0 1 1 0 0,0 0 0 0 0,0-1-1 0 0,0 1 1 0 0,0 0 0 0 0,0 0-1 0 0,0-1 1 0 0,0 1 0 0 0,0 0-1 0 0,-1-1 1 0 0,1 1-1 0 0,0 0 1 0 0,0-1 0 0 0,-1 1-1 0 0,1 0 1 0 0,0-1 0 0 0,-1 1-1 0 0,1 0 1 0 0,-1-1 0 0 0,1 1-1 0 0,-1-1 1 0 0,1 1-1 0 0,-2 0 1 0 0,-1 3-5 0 0,-1-1-1 0 0,0 1 1 0 0,0-1-1 0 0,-5 3 1 0 0,-24 13-28 0 0,-1-1 0 0 0,0-2 0 0 0,-46 15 0 0 0,53-21 3 0 0,-817 273-397 0 0,-143-18-135 0 0,382-110 158 0 0,50-7 102 0 0,-517 144 276 0 0,815-225 767 0 0,248-63-198 0 0,9-4-535 0 0,16-2 419 0 0,-11 2-404 0 0,486-64 1384 0 0,-134 15-1173 0 0,434-56-39 0 0,1514-79-58 0 0,-1680 188-136 0 0,-600-3-4 0 0,-11-2-8 0 0,0 2 0 0 0,0 0 0 0 0,0 1 0 0 0,0 0 0 0 0,0 1 0 0 0,24 9 0 0 0,-37-12 8 0 0,0 0 1 0 0,-1 0-1 0 0,1 0 0 0 0,0 1 0 0 0,-1-1 1 0 0,1 0-1 0 0,-1 1 0 0 0,1-1 0 0 0,-1 1 1 0 0,1-1-1 0 0,-1 1 0 0 0,1-1 0 0 0,-1 1 1 0 0,1-1-1 0 0,-1 1 0 0 0,0-1 0 0 0,1 1 1 0 0,-1-1-1 0 0,0 1 0 0 0,1 1 0 0 0,-1-2 1 0 0,0 1 0 0 0,0-1 0 0 0,0 1-1 0 0,0-1 1 0 0,0 1 0 0 0,0-1-1 0 0,-1 1 1 0 0,1-1 0 0 0,0 1 0 0 0,0-1-1 0 0,-1 1 1 0 0,1-1 0 0 0,0 1-1 0 0,0-1 1 0 0,-1 1 0 0 0,1-1 0 0 0,-1 1-1 0 0,1-1 1 0 0,-1 1 0 0 0,-3 2-13 0 0,1-1 0 0 0,-1 1 0 0 0,0-1 0 0 0,-8 4 0 0 0,-45 16-132 0 0,0-2 0 0 0,-69 13-1 0 0,74-20 82 0 0,-651 139-338 0 0,-11-33 58 0 0,402-65 210 0 0,-12 3 81 0 0,307-55 50 0 0,-558 94-139 0 0,-238 37 81 0 0,788-129 62 0 0,-298 31 79 0 0,312-35-63 0 0,8 1-9 0 0,0-1 1 0 0,0 0 0 0 0,0 0 0 0 0,0 0 0 0 0,0 0 0 0 0,0 0 0 0 0,1-1-1 0 0,-1 1 1 0 0,0-1 0 0 0,0 0 0 0 0,-3-1 0 0 0,6 2-3 0 0,0 0 0 0 0,0 0 0 0 0,0 0 0 0 0,0-1 0 0 0,0 1 0 0 0,0 0 0 0 0,0 0-1 0 0,0 0 1 0 0,-1 0 0 0 0,1 0 0 0 0,0 0 0 0 0,0-1 0 0 0,0 1 0 0 0,0 0 0 0 0,0 0 0 0 0,0 0 0 0 0,0 0 0 0 0,0 0 0 0 0,0-1 0 0 0,0 1 0 0 0,0 0 0 0 0,0 0 0 0 0,0 0 0 0 0,0 0 0 0 0,0 0 0 0 0,0-1-1 0 0,0 1 1 0 0,0 0 0 0 0,0 0 0 0 0,0 0 0 0 0,0 0 0 0 0,1 0 0 0 0,-1 0 0 0 0,0-1 0 0 0,0 1 0 0 0,0 0 0 0 0,0 0 0 0 0,0 0 0 0 0,0 0 0 0 0,0 0 0 0 0,0 0 0 0 0,1 0 0 0 0,-1 0 0 0 0,0 0 0 0 0,0-1 0 0 0,0 1-1 0 0,0 0 1 0 0,0 0 0 0 0,0 0 0 0 0,1 0 0 0 0,-1 0 0 0 0,5-2 50 0 0,0-1 1 0 0,0 1-1 0 0,0 0 0 0 0,0 0 0 0 0,10-2 1 0 0,-5 2-6 0 0,244-49 520 0 0,-178 38-448 0 0,981-149 180 0 0,-184 65-222 0 0,-471 57-72 0 0,2308-201 426 0 0,-872 152-288 0 0,-1785 88-145 0 0,439 9-182 0 0,-480-7 166 0 0,7 0-47 0 0,-1 1 0 0 0,33 7 0 0 0,-50-9 56 0 0,-1 0 1 0 0,1 0 0 0 0,-1 0-1 0 0,1 0 1 0 0,-1 1-1 0 0,1-1 1 0 0,-1 0-1 0 0,1 0 1 0 0,-1 0 0 0 0,1 1-1 0 0,-1-1 1 0 0,1 0-1 0 0,-1 0 1 0 0,0 1 0 0 0,1-1-1 0 0,-1 0 1 0 0,1 1-1 0 0,-1-1 1 0 0,0 0-1 0 0,1 1 1 0 0,-1-1 0 0 0,0 1-1 0 0,1-1 1 0 0,-1 1-1 0 0,0 0 1 0 0,0 0-5 0 0,0-1 0 0 0,-1 1 0 0 0,1 0 0 0 0,0-1 0 0 0,-1 1 0 0 0,1-1 0 0 0,-1 1 0 0 0,0-1 0 0 0,1 1 0 0 0,-1-1 0 0 0,1 1 1 0 0,-1-1-1 0 0,0 1 0 0 0,1-1 0 0 0,-1 0 0 0 0,0 1 0 0 0,-1-1 0 0 0,-12 6-97 0 0,0-1 0 0 0,0-1 0 0 0,-26 4 0 0 0,30-6 66 0 0,-462 63-1189 0 0,408-58 1127 0 0,-1725 175-830 0 0,633-64 670 0 0,548-52 186 0 0,-1682 216 823 0 0,2174-267-531 0 0,-94 14 670 0 0,195-26-691 0 0,12-1 64 0 0,24 0 55 0 0,425-21 586 0 0,4-22-748 0 0,-311 27-103 0 0,104-9-21 0 0,282-27 38 0 0,1980-139 129 0 0,445 61-11 0 0,-1296 123-181 0 0,-868 9 0 0 0,-768-4 0 0 0,729 9-81 0 0,-704-9 35 0 0,23-1-177 0 0,124 15 0 0 0,-186-13-29 0 0,-6 0 142 0 0,-13 0-43 0 0,-541-8-1596 0 0,-113 15 1139 0 0,48 0 349 0 0,-2708 101-151 0 0,1530 27 286 0 0,1310-95 124 0 0,-562 49 5 0 0,5 21 216 0 0,853-84 383 0 0,146-18-266 0 0,33-3-2 0 0,14-5-326 0 0,0-1 0 0 0,0 0-1 0 0,0 0 1 0 0,0 0-1 0 0,0 0 1 0 0,1 1-1 0 0,-1-1 1 0 0,0 0 0 0 0,0 0-1 0 0,0 0 1 0 0,0 1-1 0 0,0-1 1 0 0,0 0-1 0 0,0 0 1 0 0,1 0 0 0 0,-1 0-1 0 0,0 0 1 0 0,0 1-1 0 0,0-1 1 0 0,0 0-1 0 0,1 0 1 0 0,-1 0 0 0 0,0 0-1 0 0,0 0 1 0 0,0 0-1 0 0,1 0 1 0 0,-1 0 0 0 0,0 0-1 0 0,0 0 1 0 0,0 0-1 0 0,1 0 1 0 0,-1 0-1 0 0,0 0 1 0 0,0 0 0 0 0,28 4 231 0 0,334-8 467 0 0,-310 2-660 0 0,1083-81 262 0 0,-709 47-249 0 0,3742-212 186 0 0,-2652 193-192 0 0,-199 38-1 0 0,-3 32-32 0 0,-865-8-17 0 0,950 30 50 0 0,628 56 8 0 0,-1703-78-58 0 0,2078 152-3 0 0,-2199-147 0 0 0,-191-19 0 0 0,407 57-240 0 0,-393-51 143 0 0,-26-7 93 0 0,0 0 1 0 0,-1 0 0 0 0,1 0-1 0 0,0 0 1 0 0,0 0 0 0 0,0 0-1 0 0,0 1 1 0 0,0-1-1 0 0,0 0 1 0 0,-1 0 0 0 0,1 0-1 0 0,0 0 1 0 0,0 0 0 0 0,0 0-1 0 0,0 0 1 0 0,0 0-1 0 0,0 0 1 0 0,0 0 0 0 0,0 0-1 0 0,0 1 1 0 0,0-1 0 0 0,-1 0-1 0 0,1 0 1 0 0,0 0-1 0 0,0 0 1 0 0,0 0 0 0 0,0 0-1 0 0,0 0 1 0 0,0 1 0 0 0,0-1-1 0 0,0 0 1 0 0,0 0-1 0 0,0 0 1 0 0,0 0 0 0 0,0 0-1 0 0,0 0 1 0 0,0 1 0 0 0,0-1-1 0 0,0 0 1 0 0,0 0-1 0 0,0 0 1 0 0,0 0 0 0 0,0 0-1 0 0,0 0 1 0 0,0 0 0 0 0,1 1-1 0 0,-1-1 1 0 0,0 0-1 0 0,0 0 1 0 0,0 0 0 0 0,0 0-1 0 0,0 0 1 0 0,0 0-1 0 0,0 0 1 0 0,0 0 0 0 0,0 0-1 0 0,0 1 1 0 0,1-1 0 0 0,-1 0-1 0 0,-13 2-105 0 0,0-1 0 0 0,0 0 0 0 0,-20-2 0 0 0,16 1 45 0 0,-443-25-1316 0 0,326 15 1080 0 0,-2592-156-1300 0 0,364 94 3190 0 0,-2788 170-3278 0 0,4866-84 1797 0 0,50-1 192 0 0,55-3 78 0 0,-29 5 429 0 0,169-11-352 0 0,99-4 936 0 0,736-39-856 0 0,4-20-1096 0 0,828-53 231 0 0,12 42 373 0 0,477 49 134 0 0,-615 58-87 0 0,2025 196 218 0 0,-1777-68-255 0 0,-1377-127-44 0 0,804 65-24 0 0,-956-84-67 0 0,285 11-322 0 0,-489-30 368 0 0,-10 0 10 0 0,0 0-1 0 0,0 0 1 0 0,-1 0 0 0 0,1-1-1 0 0,0 0 1 0 0,0 0 0 0 0,7-3-1 0 0,-14 4 24 0 0,-1 0 1 0 0,1 0-1 0 0,0-1 0 0 0,0 1 1 0 0,0 0-1 0 0,0 0 0 0 0,0 0 0 0 0,0 0 1 0 0,-1 0-1 0 0,1 0 0 0 0,0 0 1 0 0,0 0-1 0 0,0 0 0 0 0,0 0 0 0 0,0 0 1 0 0,0-1-1 0 0,0 1 0 0 0,0 0 1 0 0,0 0-1 0 0,0 0 0 0 0,-1 0 0 0 0,1 0 1 0 0,0 0-1 0 0,0-1 0 0 0,0 1 1 0 0,0 0-1 0 0,0 0 0 0 0,0 0 0 0 0,0 0 1 0 0,0 0-1 0 0,0 0 0 0 0,0-1 1 0 0,0 1-1 0 0,0 0 0 0 0,0 0 0 0 0,0 0 1 0 0,0 0-1 0 0,0 0 0 0 0,0-1 1 0 0,1 1-1 0 0,-1 0 0 0 0,0 0 0 0 0,0 0 1 0 0,0 0-1 0 0,0 0 0 0 0,0 0 1 0 0,0 0-1 0 0,0-1 0 0 0,0 1 0 0 0,0 0 1 0 0,0 0-1 0 0,1 0 0 0 0,-1 0 1 0 0,0 0-1 0 0,0 0 0 0 0,0 0 0 0 0,0 0 1 0 0,0 0-1 0 0,0 0 0 0 0,1 0 1 0 0,-1 0-1 0 0,0 0 0 0 0,0 0 0 0 0,0 0 1 0 0,0 0-1 0 0,0 0 0 0 0,0 0 1 0 0,1 0-1 0 0,-1 0 0 0 0,-7-4-45 0 0,-1 1 0 0 0,0 1 0 0 0,1 0 0 0 0,-15-3 0 0 0,2 1-16 0 0,-196-37-344 0 0,82 17 234 0 0,-620-102-639 0 0,571 98 674 0 0,-2305-263-530 0 0,985 173 476 0 0,-3 32 32 0 0,1247 77 160 0 0,34 3 0 0 0,-305-31 211 0 0,509 36-151 0 0,16 1-22 0 0,-1-1 0 0 0,1 1 0 0 0,-1-1 0 0 0,1 0-1 0 0,-1 0 1 0 0,-9-4 0 0 0,14 5-35 0 0,1 0-1 0 0,0 0 1 0 0,0 0 0 0 0,0 0-1 0 0,0 0 1 0 0,0 0-1 0 0,0 0 1 0 0,0 0 0 0 0,-1 0-1 0 0,1-1 1 0 0,0 1-1 0 0,0 0 1 0 0,0 0 0 0 0,0 0-1 0 0,0 0 1 0 0,0 0 0 0 0,0 0-1 0 0,0 0 1 0 0,0 0-1 0 0,0-1 1 0 0,0 1 0 0 0,0 0-1 0 0,0 0 1 0 0,0 0-1 0 0,0 0 1 0 0,0 0 0 0 0,0 0-1 0 0,-1 0 1 0 0,1-1-1 0 0,0 1 1 0 0,1 0 0 0 0,-1 0-1 0 0,0 0 1 0 0,0 0-1 0 0,0 0 1 0 0,0 0 0 0 0,0-1-1 0 0,0 1 1 0 0,0 0-1 0 0,0 0 1 0 0,0 0 0 0 0,0 0-1 0 0,0 0 1 0 0,0 0-1 0 0,0 0 1 0 0,0 0 0 0 0,0-1-1 0 0,0 1 1 0 0,0 0 0 0 0,1 0-1 0 0,-1 0 1 0 0,0 0-1 0 0,0 0 1 0 0,0 0 0 0 0,0 0-1 0 0,0 0 1 0 0,0 0-1 0 0,0 0 1 0 0,1 0 0 0 0,-1 0-1 0 0,0 0 1 0 0,0 0-1 0 0,0 0 1 0 0,0 0 0 0 0,0 0-1 0 0,7-3 54 0 0,-1 1 0 0 0,1-1 0 0 0,-1 2 0 0 0,1-1 0 0 0,10-1 0 0 0,-7 2-12 0 0,201-22 331 0 0,1 17-534 0 0,-50 1 41 0 0,1366-28-150 0 0,1281 114 786 0 0,-2 150-458 0 0,-1042-4-60 0 0,-1632-208-2 0 0,610 101-200 0 0,-731-117 178 0 0,57 13-172 0 0,-68-16 192 0 0,-1 0 0 0 0,0 0 0 0 0,1 0 0 0 0,-1 0 0 0 0,0 0 0 0 0,0 0 0 0 0,1 1 0 0 0,-1-1 0 0 0,0 0 0 0 0,1 0 0 0 0,-1 0 0 0 0,0 0 0 0 0,1 0 0 0 0,-1 0 0 0 0,0 1 0 0 0,0-1 0 0 0,1 0 0 0 0,-1 0 0 0 0,0 1 0 0 0,0-1 0 0 0,0 0 0 0 0,1 0 0 0 0,-1 1 0 0 0,0-1 0 0 0,0 0 0 0 0,0 0 0 0 0,1 1 0 0 0,-11 2-92 0 0,-30-1-27 0 0,0-3-1 0 0,-62-7 1 0 0,49 3 21 0 0,-324-28-168 0 0,-1040-88-77 0 0,-4 30 76 0 0,-890 43 323 0 0,2192 50 1288 0 0,646-3 2 0 0,468 1-1383 0 0,-3 23-254 0 0,899 101 32 0 0,-7 76 192 0 0,-333 26 71 0 0,-1508-219 4 0 0,192 37-20 0 0,-165-27-10 0 0,82 29 0 0 0,-144-43 26 0 0,32 14 10 0 0,-37-16-4 0 0,0 1-1 0 0,0-1 1 0 0,0 1 0 0 0,-1 0-1 0 0,1 0 1 0 0,-1 0 0 0 0,1 0 0 0 0,-1 0-1 0 0,3 4 1 0 0,-5-5-5 0 0,1-1 1 0 0,-1 1-1 0 0,0-1 0 0 0,0 1 1 0 0,1-1-1 0 0,-1 1 0 0 0,0-1 1 0 0,0 1-1 0 0,0-1 0 0 0,1 1 1 0 0,-1-1-1 0 0,0 1 0 0 0,0-1 1 0 0,0 1-1 0 0,0-1 0 0 0,0 1 1 0 0,0 0-1 0 0,0-1 1 0 0,-1 1-1 0 0,1-1 0 0 0,0 1 1 0 0,0-1-1 0 0,0 1 0 0 0,0-1 1 0 0,-1 1-1 0 0,1-1 0 0 0,0 1 1 0 0,0-1-1 0 0,-1 1 0 0 0,1-1 1 0 0,0 1-1 0 0,-1-1 0 0 0,1 0 1 0 0,-1 1-1 0 0,-2 1 11 0 0,1 0 0 0 0,0-1-1 0 0,-1 0 1 0 0,1 1 0 0 0,-1-1-1 0 0,-3 1 1 0 0,-15 4 35 0 0,0-1 0 0 0,0-1 0 0 0,-39 2 0 0 0,-445 0-117 0 0,392-8 30 0 0,-900-35-49 0 0,-7-22 23 0 0,126 7-13 0 0,-934-12 33 0 0,-1 49-32 0 0,-1601 161-83 0 0,2244-46 189 0 0,861-71 360 0 0,302-27-342 0 0,-166 11 468 0 0,172-13-442 0 0,12 1-41 0 0,0 0 0 0 0,0-1 0 0 0,0 0 0 0 0,0 0 0 0 0,1-1 0 0 0,-1 1 0 0 0,0-1 0 0 0,0 0 0 0 0,0 0 0 0 0,-5-2 0 0 0,10 3-28 0 0,0-1 1 0 0,0 1-1 0 0,0 0 0 0 0,0 0 0 0 0,0 0 0 0 0,0 0 1 0 0,0 0-1 0 0,-1 0 0 0 0,1-1 0 0 0,0 1 0 0 0,0 0 1 0 0,0 0-1 0 0,0 0 0 0 0,0 0 0 0 0,0 0 0 0 0,0-1 1 0 0,0 1-1 0 0,0 0 0 0 0,0 0 0 0 0,0 0 0 0 0,0 0 1 0 0,0-1-1 0 0,0 1 0 0 0,0 0 0 0 0,0 0 0 0 0,0 0 1 0 0,0 0-1 0 0,0-1 0 0 0,0 1 0 0 0,0 0 0 0 0,0 0 1 0 0,0 0-1 0 0,0 0 0 0 0,0 0 0 0 0,1-1 0 0 0,-1 1 1 0 0,0 0-1 0 0,0 0 0 0 0,0 0 0 0 0,0 0 0 0 0,0 0 1 0 0,0 0-1 0 0,0 0 0 0 0,1-1 0 0 0,-1 1 0 0 0,0 0 1 0 0,0 0-1 0 0,0 0 0 0 0,0 0 0 0 0,0 0 0 0 0,1 0 1 0 0,-1 0-1 0 0,0 0 0 0 0,0 0 0 0 0,0 0 0 0 0,0 0 1 0 0,1 0-1 0 0,-1 0 0 0 0,0 0 0 0 0,9-5 16 0 0,0 1-1 0 0,1 0 1 0 0,0 1-1 0 0,-1 0 0 0 0,13-3 1 0 0,330-62-503 0 0,-261 52 359 0 0,92-14-89 0 0,1220-150-1722 0 0,-103 72 2601 0 0,7 52 532 0 0,689 46-817 0 0,0 88-366 0 0,-521 58-14 0 0,-1301-114 0 0 0,138 23 0 0 0,-267-36 0 0 0,73 23 0 0 0,-110-29 0 0 0,0 0 0 0 0,0 0 0 0 0,9 7 0 0 0,-16-10-1 0 0,0 1-1 0 0,0-1 1 0 0,-1 1-1 0 0,1-1 1 0 0,0 1-1 0 0,0 0 1 0 0,-1-1-1 0 0,1 1 1 0 0,0 0-1 0 0,-1 0 1 0 0,1-1-1 0 0,-1 1 1 0 0,1 0-1 0 0,-1 0 1 0 0,1 0-1 0 0,-1 0 1 0 0,1 0-1 0 0,-1-1 1 0 0,0 1-1 0 0,1 2 1 0 0,-2-2-5 0 0,1 0-1 0 0,0 0 1 0 0,0-1 0 0 0,-1 1 0 0 0,1 0 0 0 0,-1 0 0 0 0,1 0-1 0 0,-1-1 1 0 0,1 1 0 0 0,-1 0 0 0 0,1-1 0 0 0,-1 1 0 0 0,0 0-1 0 0,1-1 1 0 0,-1 1 0 0 0,0-1 0 0 0,1 1 0 0 0,-1-1 0 0 0,0 1-1 0 0,0-1 1 0 0,0 0 0 0 0,-1 1 0 0 0,-13 4-44 0 0,0 0-1 0 0,0-1 1 0 0,-1-1 0 0 0,1-1 0 0 0,-19 1 0 0 0,27-2 36 0 0,-301 15-469 0 0,-9-18 49 0 0,280 1 391 0 0,-215-4-213 0 0,-36-1 100 0 0,-42-5 42 0 0,-1684-74-544 0 0,773 33 372 0 0,-3 28 128 0 0,-358 18 146 0 0,511 21 12 0 0,2 19 0 0 0,636-19 0 0 0,-23 3 0 0 0,-444 27 23 0 0,98-3 220 0 0,2-21 319 0 0,609-23-67 0 0,150 0-85 0 0,0-2-1 0 0,-91-19 1 0 0,135 19-161 0 0,-26-10-1 0 0,40 13-199 0 0,-1-1 1 0 0,1 1-1 0 0,-1-1 1 0 0,1 0-1 0 0,0 0 1 0 0,0 0-1 0 0,0-1 1 0 0,0 1-1 0 0,0-1 1 0 0,0 0-1 0 0,-4-5 1 0 0,7 7-31 0 0,-1 0 0 0 0,0 0 1 0 0,1 0-1 0 0,-1 0 0 0 0,1 0 0 0 0,-1 0 0 0 0,1 0 1 0 0,0 0-1 0 0,0-1 0 0 0,-1 1 0 0 0,1 0 1 0 0,0 0-1 0 0,0 0 0 0 0,0 0 0 0 0,0 0 0 0 0,0 0 1 0 0,0-1-1 0 0,0 1 0 0 0,1 0 0 0 0,-1 0 1 0 0,0 0-1 0 0,1 0 0 0 0,-1 0 0 0 0,2-2 0 0 0,0 0 24 0 0,0 1-1 0 0,0-1 0 0 0,0 1 1 0 0,0-1-1 0 0,1 1 0 0 0,-1 0 1 0 0,1 0-1 0 0,3-2 0 0 0,15-8 58 0 0,1 2 0 0 0,-1 1 0 0 0,2 0 0 0 0,29-7 0 0 0,-42 13-96 0 0,719-179-214 0 0,-364 104-255 0 0,804-160-386 0 0,-797 173 745 0 0,42-1 20 0 0,1013-115 67 0 0,12 55 20 0 0,937 21-1 0 0,208 169-376 0 0,-2353-50 288 0 0,-41 1 15 0 0,-149-12 68 0 0,248 32 49 0 0,-253-26-22 0 0,-28-5 15 0 0,-10-1-20 0 0,-12 0-2 0 0,10-2-8 0 0,-28 2 2 0 0,-1 0-1 0 0,-55-4 0 0 0,33-1-70 0 0,-84 0-110 0 0,-42 0-20 0 0,-894-21-279 0 0,-837-17-100 0 0,1364 27 365 0 0,-2584-5-985 0 0,1815 43 756 0 0,893-15 302 0 0,-2537 106-627 0 0,1676-23 630 0 0,878-60 122 0 0,-2034 207 274 0 0,2036-194-90 0 0,52-7 202 0 0,60-6 86 0 0,55-7 16 0 0,59-8 32 0 0,-24-1 768 0 0,171-16 14 0 0,105-9-665 0 0,-44 6-506 0 0,690-77-116 0 0,-550 58-190 0 0,111-15-141 0 0,34-4-17 0 0,36-5-44 0 0,783-99-359 0 0,8 22 514 0 0,42 26 157 0 0,-703 59 66 0 0,6184-152 7 0 0,-3849 293-192 0 0,-2322-75 128 0 0,-37 1-12 0 0,-37 1-50 0 0,-41-3-24 0 0,-40-2-2 0 0,-44-1-1 0 0,-43 0-7 0 0,-49-4-7 0 0,-184-19 148 0 0,224 26-314 0 0,-209-23 232 0 0,-20-4-44 0 0,1 1 0 0 0,17 5 0 0 0,-89-16-449 0 0,-1039-142-1684 0 0,755 114 1990 0 0,-237-27-44 0 0,-735-79-77 0 0,-10 22 334 0 0,-1505-25 75 0 0,944 127 40 0 0,2 61 38 0 0,-1748 222 244 0 0,3165-217-158 0 0,56-7 319 0 0,61-10 137 0 0,60-5 27 0 0,61-5 38 0 0,54-3 131 0 0,123-12-229 0 0,-1-2 0 0 0,-53-5 0 0 0,100 2-450 0 0,-1-1 0 0 0,0 0-1 0 0,1 0 1 0 0,-1 0 0 0 0,-7-4-1 0 0,12 5-122 0 0,1 0-1 0 0,-1 0 0 0 0,1 0 0 0 0,-1 0 1 0 0,1 0-1 0 0,0 0 0 0 0,-1 0 1 0 0,1-1-1 0 0,-1 1 0 0 0,1 0 0 0 0,0 0 1 0 0,-1-1-1 0 0,1 1 0 0 0,0 0 1 0 0,-1 0-1 0 0,1-1 0 0 0,0 1 0 0 0,-1 0 1 0 0,1-1-1 0 0,0 1 0 0 0,0 0 1 0 0,-1-1-1 0 0,1 1 0 0 0,0-1 1 0 0,0 1-1 0 0,0 0 0 0 0,0-1 0 0 0,0 1 1 0 0,-1-1-1 0 0,1 1 0 0 0,0 0 1 0 0,0-1-1 0 0,0 1 0 0 0,0-1 0 0 0,0 1 1 0 0,0-1-1 0 0,0 1 0 0 0,1-1 1 0 0,-1 1-1 0 0,0 0 0 0 0,0-1 0 0 0,0 1 1 0 0,0-1-1 0 0,0 1 0 0 0,1-1 1 0 0,0-1 27 0 0,1 1-1 0 0,0-1 1 0 0,-1 1 0 0 0,1-1 0 0 0,0 1 0 0 0,0 0 0 0 0,3-2 0 0 0,11-5 127 0 0,0 1-1 0 0,1 1 1 0 0,33-8 0 0 0,-40 11-140 0 0,534-117-39 0 0,11 27-692 0 0,-528 88 654 0 0,2457-324-1262 0 0,-1168 223 1294 0 0,6 32 19 0 0,-1166 66-3 0 0,4696-51 65 0 0,-1102 310-352 0 0,-3361-208 84 0 0,-65-3-41 0 0,-51-4-10 0 0,-42-3-7 0 0,-39-3-30 0 0,42 15-330 0 0,-186-30 316 0 0,-37-8 105 0 0,-11-7 198 0 0,0 0-1 0 0,0 0 1 0 0,0 0 0 0 0,0 0-1 0 0,0 0 1 0 0,0 1 0 0 0,0-1-1 0 0,0 0 1 0 0,0 0 0 0 0,0 0 0 0 0,0 0-1 0 0,0 0 1 0 0,0 1 0 0 0,0-1-1 0 0,0 0 1 0 0,0 0 0 0 0,0 0-1 0 0,0 0 1 0 0,0 0 0 0 0,0 0 0 0 0,0 1-1 0 0,0-1 1 0 0,0 0 0 0 0,0 0-1 0 0,-1 0 1 0 0,1 0 0 0 0,0 0 0 0 0,0 0-1 0 0,0 0 1 0 0,0 0 0 0 0,0 1-1 0 0,0-1 1 0 0,0 0 0 0 0,0 0-1 0 0,-1 0 1 0 0,1 0 0 0 0,0 0 0 0 0,0 0-1 0 0,0 0 1 0 0,0 0 0 0 0,0 0-1 0 0,-1 0 1 0 0,-23 3-212 0 0,-102-6-244 0 0,90 1 372 0 0,-737-57-1026 0 0,498 35 1023 0 0,-67-4 79 0 0,-60-6 11 0 0,-2025-131-246 0 0,-1002 60 148 0 0,414 160 109 0 0,1657 21 39 0 0,1046-55-47 0 0,-2160 204 244 0 0,2197-192 101 0 0,52-6 100 0 0,52-9 21 0 0,-28-3 541 0 0,160-13-466 0 0,33-3 14 0 0,10-1-327 0 0,13-2 33 0 0,253-28 449 0 0,-169 22-642 0 0,985-114-1122 0 0,332-32 847 0 0,-962 115 226 0 0,38 0 84 0 0,1202-90 303 0 0,7 32 17 0 0,76 49-244 0 0,1 68-119 0 0,1692 236-160 0 0,-3125-214 17 0 0,-38 2 20 0 0,-46 1 35 0 0,-45 1-34 0 0,80 30-9 0 0,-275-67 37 0 0,0 1 1 0 0,-1 1 0 0 0,0 1-1 0 0,21 13 1 0 0,-35-18-101 0 0,-21 8 3 0 0,2-2 83 0 0,0-1 0 0 0,-1-1-1 0 0,-24 17 1 0 0,24-21-13 0 0,1 0 0 0 0,-1-1 1 0 0,-1 0-1 0 0,1-1 0 0 0,0 0 1 0 0,-18 1-1 0 0,-111 12-438 0 0,-43-2-16 0 0,-46-6 32 0 0,-43-4 160 0 0,-46-4 68 0 0,-1282-9-581 0 0,607 2 526 0 0,-1701 29 50 0 0,5 124 609 0 0,-852 282 1514 0 0,2670-274-1276 0 0,0 18 226 0 0,466-91-323 0 0,138-29 6 0 0,64-17 39 0 0,-36-7 526 0 0,192-28-644 0 0,38-3-135 0 0,10 3-280 0 0,0 0-1 0 0,0 0 1 0 0,-1 0 0 0 0,1 0-1 0 0,0 0 1 0 0,0-1 0 0 0,0 1-1 0 0,0 0 1 0 0,0 0 0 0 0,0 0-1 0 0,0 0 1 0 0,0 0 0 0 0,0 0-1 0 0,0-1 1 0 0,0 1 0 0 0,0 0-1 0 0,0 0 1 0 0,0 0 0 0 0,0 0-1 0 0,0 0 1 0 0,0-1 0 0 0,0 1 0 0 0,0 0-1 0 0,0 0 1 0 0,0 0 0 0 0,1 0-1 0 0,-1 0 1 0 0,0 0 0 0 0,0 0-1 0 0,0-1 1 0 0,0 1 0 0 0,0 0-1 0 0,0 0 1 0 0,0 0 0 0 0,0 0-1 0 0,0 0 1 0 0,0 0 0 0 0,1 0-1 0 0,-1 0 1 0 0,19-11 271 0 0,117-35 93 0 0,-126 42-370 0 0,540-155-167 0 0,-380 111-29 0 0,78-20-87 0 0,42-8-11 0 0,61-8 49 0 0,55-5 196 0 0,1310-245 51 0 0,15 44 148 0 0,-4 59-139 0 0,743-7-42 0 0,5 110-21 0 0,-276 152-549 0 0,-14 136-348 0 0,-1938-131 787 0 0,-216-25 116 0 0,-26-3 31 0 0,-6 0 5 0 0,-42-3 5 0 0,-462-52-405 0 0,212 20 142 0 0,1 2 77 0 0,-49-6 108 0 0,-1240-110-59 0 0,1055 101 112 0 0,66 7-12 0 0,-46-4 32 0 0,-2328-138 11 0 0,419 102 96 0 0,-116 73 435 0 0,2232 13-423 0 0,-1314 34 500 0 0,-1330 149-81 0 0,29 153-461 0 0,2566-290-88 0 0,59-9-88 0 0,58-7-4 0 0,50-8 8 0 0,-12-1 122 0 0,169-21 107 0 0,24-6-121 0 0,0 0-1 0 0,0 0 0 0 0,0 0 0 0 0,0 0 1 0 0,0 0-1 0 0,0 0 0 0 0,0 0 0 0 0,0 0 1 0 0,0 0-1 0 0,0 0 0 0 0,0 0 0 0 0,0 0 1 0 0,0 0-1 0 0,0 0 0 0 0,0 0 0 0 0,-1 0 1 0 0,1 0-1 0 0,0 0 0 0 0,0 0 0 0 0,0 0 1 0 0,0 0-1 0 0,0 0 0 0 0,0 0 0 0 0,0 0 1 0 0,0 1-1 0 0,0-1 0 0 0,0 0 0 0 0,0 0 1 0 0,0 0-1 0 0,0 0 0 0 0,0 0 0 0 0,0 0 1 0 0,0 0-1 0 0,0 0 0 0 0,0 0 1 0 0,0 0-1 0 0,0 0 0 0 0,0 0 0 0 0,0 0 1 0 0,0 1-1 0 0,0-1 0 0 0,0 0 0 0 0,0 0 1 0 0,0 0-1 0 0,0 0 0 0 0,0 0 0 0 0,0 0 1 0 0,0 0-1 0 0,0 0 0 0 0,0 0 0 0 0,0 0 1 0 0,0 0-1 0 0,1 0 0 0 0,-1 0 0 0 0,0 0 1 0 0,0 0-1 0 0,0 0 0 0 0,0 0 0 0 0,0 0 1 0 0,0 1-1 0 0,0-1 0 0 0,0 0 0 0 0,0 0 1 0 0,0 0-1 0 0,0 0 0 0 0,13 3 107 0 0,121 6 317 0 0,-130-9-416 0 0,373-2 687 0 0,14-20-544 0 0,-64-2-213 0 0,50-10-18 0 0,46-10 13 0 0,35-6 36 0 0,1095-115-121 0 0,22 30 126 0 0,-976 95 36 0 0,2779-105 160 0 0,39 142-97 0 0,-1853 55-74 0 0,4 39 0 0 0,1210 183-612 0 0,-2501-235 367 0 0,-57-4-10 0 0,-56-7 2 0 0,-128-22 184 0 0,101 22-345 0 0,-123-23 271 0 0,-14-5 141 0 0,0 0 0 0 0,0 0 1 0 0,0 0-1 0 0,0 0 0 0 0,0 0 0 0 0,0 0 0 0 0,0 0 0 0 0,1 0 1 0 0,-1 0-1 0 0,0 0 0 0 0,0 0 0 0 0,0 0 0 0 0,0 0 0 0 0,0 0 1 0 0,0 0-1 0 0,0 0 0 0 0,0 0 0 0 0,0 0 0 0 0,0 0 0 0 0,0 0 0 0 0,0 0 1 0 0,0 0-1 0 0,0 0 0 0 0,0 0 0 0 0,0 0 0 0 0,1 0 0 0 0,-1 0 1 0 0,0 0-1 0 0,0 0 0 0 0,0 0 0 0 0,0 0 0 0 0,0 0 0 0 0,0 1 0 0 0,0-1 1 0 0,0 0-1 0 0,0 0 0 0 0,0 0 0 0 0,0 0 0 0 0,0 0 0 0 0,0 0 1 0 0,0 0-1 0 0,0 0 0 0 0,0 0 0 0 0,0 0 0 0 0,0 0 0 0 0,0 0 1 0 0,0 0-1 0 0,0 0 0 0 0,0 0 0 0 0,0 1 0 0 0,0-1 0 0 0,0 0 0 0 0,0 0 1 0 0,0 0-1 0 0,0 0 0 0 0,0 0 0 0 0,0 0 0 0 0,0 0 0 0 0,0 0 1 0 0,0 0-1 0 0,0 0 0 0 0,0 0 0 0 0,0 0 0 0 0,-1 0 0 0 0,1 0 0 0 0,0 0 1 0 0,-20 1-227 0 0,-107-14-395 0 0,114 12 580 0 0,-120-17-309 0 0,-50-8 11 0 0,-50-6 42 0 0,-51-7 13 0 0,-45-6 4 0 0,-2316-258-131 0 0,306 124 709 0 0,988 116-38 0 0,-3 22 44 0 0,-2239 47 695 0 0,-21 207-53 0 0,2960-149-782 0 0,-530 70 99 0 0,587-53-140 0 0,35 4 10 0 0,51-2 44 0 0,56-5 17 0 0,58-10 6 0 0,63-8 17 0 0,60-9 60 0 0,63-6 21 0 0,54-6 6 0 0,131-32-234 0 0,-42 13 133 0 0,59-17-136 0 0,0 1-1 0 0,1 0 0 0 0,-1 0 1 0 0,-12 10-1 0 0,19-14-45 0 0,1 1 0 0 0,0 0 0 0 0,0 0 1 0 0,0 0-1 0 0,0 0 0 0 0,0 1 0 0 0,0-1 0 0 0,0 0 0 0 0,0 0 0 0 0,0 0 1 0 0,1 1-1 0 0,-2 1 0 0 0,2-3-10 0 0,0 1 0 0 0,0-1 0 0 0,0 1 0 0 0,0-1 0 0 0,0 1-1 0 0,0 0 1 0 0,0-1 0 0 0,0 1 0 0 0,0-1 0 0 0,0 1 0 0 0,0-1 0 0 0,1 1 0 0 0,-1-1 0 0 0,0 1 0 0 0,0-1 0 0 0,0 1 0 0 0,1-1 0 0 0,-1 0-1 0 0,0 1 1 0 0,1-1 0 0 0,-1 1 0 0 0,0-1 0 0 0,1 0 0 0 0,-1 1 0 0 0,1-1 0 0 0,-1 0 0 0 0,1 1 0 0 0,-1-1 0 0 0,0 0 0 0 0,1 1-1 0 0,-1-1 1 0 0,1 0 0 0 0,-1 0 0 0 0,2 0 0 0 0,8 3 25 0 0,1 0-1 0 0,-1-1 1 0 0,1-1-1 0 0,0 0 1 0 0,0 0-1 0 0,0-1 1 0 0,16-2-1 0 0,5 1-21 0 0,106-2-12 0 0,50-5 0 0 0,63-13-37 0 0,69-15-148 0 0,64-12-33 0 0,52-4 2 0 0,43-6 24 0 0,34-4 108 0 0,427-57 41 0 0,456-54-6 0 0,247-2 47 0 0,0 45 15 0 0,1977-7 40 0 0,505 153-53 0 0,-1796 83-156 0 0,-1837-71 16 0 0,-45-3 4 0 0,-74-2-4 0 0,156 18-140 0 0,-3-1-94 0 0,-268-32 104 0 0,-202-11 142 0 0,-43 0 56 0 0,-9-1 0 0 0,-5 3 60 0 0,-1 0 0 0 0,1 0 0 0 0,0 0 0 0 0,0 1 0 0 0,-1-1 0 0 0,1 0 0 0 0,0 1 0 0 0,-1-1 0 0 0,1 1 0 0 0,-1-1 0 0 0,-2 0 0 0 0,-111-22-248 0 0,72 15 200 0 0,-108-19-110 0 0,-45-9-48 0 0,-55-7-26 0 0,-56-3-4 0 0,-56-4 4 0 0,-48-5 16 0 0,-1470-175-427 0 0,-3 48 638 0 0,1288 137 17 0 0,-47-1 0 0 0,-2873-92 0 0 0,-802 224-72 0 0,3688-50 86 0 0,-2270 241 620 0 0,2430-214-406 0 0,64-1 187 0 0,68-4 86 0 0,63-9 13 0 0,68-13-14 0 0,140-26-316 0 0,-104 21 441 0 0,160-28-499 0 0,0 0-1 0 0,-14 6 1 0 0,16-2 154 0 0,9-7-275 0 0,0 0-1 0 0,0 0 1 0 0,0 1 0 0 0,0-1-1 0 0,0 0 1 0 0,0 0-1 0 0,0 0 1 0 0,1 1 0 0 0,-1-1-1 0 0,0 0 1 0 0,0 0 0 0 0,0 0-1 0 0,0 1 1 0 0,0-1-1 0 0,0 0 1 0 0,0 0 0 0 0,0 0-1 0 0,1 0 1 0 0,-1 1-1 0 0,0-1 1 0 0,0 0 0 0 0,0 0-1 0 0,0 0 1 0 0,0 0-1 0 0,1 0 1 0 0,-1 1 0 0 0,0-1-1 0 0,0 0 1 0 0,0 0-1 0 0,1 0 1 0 0,21 6 143 0 0,56 2 64 0 0,94-1 1 0 0,-126-6-186 0 0,126 0-82 0 0,60-8-75 0 0,62-10-20 0 0,55-8 1 0 0,44-5 10 0 0,46-8 3 0 0,41-5 0 0 0,4-1 54 0 0,963-84 13 0 0,10 26 184 0 0,-837 71-32 0 0,4182-25 286 0 0,-163 351-297 0 0,-4106-238-72 0 0,-53-5 0 0 0,-50-2 0 0 0,-54-2-24 0 0,-52-1-93 0 0,-61-9-14 0 0,-55-7 3 0 0,54 22-268 0 0,-198-32 111 0 0,-63-21 262 0 0,1 1-1 0 0,0 0 1 0 0,0 0 0 0 0,-1-1 0 0 0,1 1-1 0 0,0 0 1 0 0,-1 0 0 0 0,1 1 0 0 0,-1-1 0 0 0,3 3-1 0 0,-4-4 17 0 0,0 0 0 0 0,0 0 1 0 0,0 1-1 0 0,0-1 0 0 0,0 0 0 0 0,0 1 0 0 0,0-1 0 0 0,0 0 0 0 0,0 0 0 0 0,0 1 0 0 0,0-1 0 0 0,-1 0 0 0 0,1 0 0 0 0,0 1 0 0 0,0-1 1 0 0,0 0-1 0 0,0 0 0 0 0,-1 0 0 0 0,1 1 0 0 0,0-1 0 0 0,0 0 0 0 0,0 0 0 0 0,-1 0 0 0 0,1 0 0 0 0,0 1 0 0 0,0-1 0 0 0,-1 0 0 0 0,1 0 1 0 0,0 0-1 0 0,0 0 0 0 0,-1 0 0 0 0,1 0 0 0 0,0 0 0 0 0,-1 0 0 0 0,1 0 0 0 0,0 0 0 0 0,0 0 0 0 0,-1 0 0 0 0,1 0 0 0 0,0 0 0 0 0,-10 1-139 0 0,0 0 0 0 0,-20-1-1 0 0,-232-26-813 0 0,145 12 715 0 0,-118-12-86 0 0,-60-7 31 0 0,-48-4 4 0 0,-44-6 34 0 0,111 13 212 0 0,-2930-307-186 0 0,1054 177 170 0 0,-16 64 83 0 0,-2100 120 164 0 0,2252 98-42 0 0,9 72 57 0 0,1454-125-83 0 0,56-6 33 0 0,54-5 139 0 0,63-7 60 0 0,59-7 9 0 0,60-8 27 0 0,54-6 96 0 0,195-28-440 0 0,-224 40 970 0 0,180-24-515 0 0,55-18-472 0 0,-1 0-1 0 0,1 1 1 0 0,0-1-1 0 0,0 1 1 0 0,-1-1-1 0 0,1 1 1 0 0,0-1-1 0 0,0 1 1 0 0,0 0-1 0 0,0 0 1 0 0,0 0-1 0 0,0 0 1 0 0,0 0 0 0 0,0 0-1 0 0,0 0 1 0 0,0 1-1 0 0,1-2-14 0 0,0 0 0 0 0,0 0 0 0 0,0 1 0 0 0,0-1 0 0 0,0 0 0 0 0,0 0 0 0 0,0 1 0 0 0,0-1 0 0 0,0 0 0 0 0,0 0 0 0 0,1 1 0 0 0,-1-1 0 0 0,0 0 0 0 0,0 0 0 0 0,0 0 0 0 0,0 0 0 0 0,1 1 0 0 0,-1-1 0 0 0,0 0 0 0 0,0 0 0 0 0,0 0 0 0 0,1 0 0 0 0,-1 0 0 0 0,0 1 0 0 0,0-1 0 0 0,0 0 0 0 0,1 0 0 0 0,14 4 134 0 0,15-1 71 0 0,58-3 0 0 0,-56-1-160 0 0,99-3-21 0 0,53-10-103 0 0,62-12-14 0 0,61-8-6 0 0,50-6-30 0 0,41-6-18 0 0,35-4-2 0 0,41-5 24 0 0,43-3 96 0 0,1802-186 43 0 0,26 50 109 0 0,-1705 153-85 0 0,2198-80 85 0 0,496 117-54 0 0,-2227 41-74 0 0,-9 20 0 0 0,-663-30-16 0 0,896 87-304 0 0,-1109-92 124 0 0,-56-7-41 0 0,16 5-288 0 0,-161-17 151 0 0,-36-5-127 0 0,-591-86-1968 0 0,323 49 1951 0 0,-37-6 186 0 0,-50-4 68 0 0,-43-1 10 0 0,-1490-134-170 0 0,1822 177 405 0 0,-2690-187-63 0 0,-13 111 147 0 0,161 116-20 0 0,4 117 424 0 0,2043-100-139 0 0,42-2 76 0 0,44-1 12 0 0,52-3 26 0 0,53-3 90 0 0,47-1 40 0 0,42 0 8 0 0,51-7-31 0 0,45-7-139 0 0,125-16-77 0 0,2 3 0 0 0,-118 37 0 0 0,186-49-300 0 0,1 1 0 0 0,0 0 1 0 0,-1-1-1 0 0,1 1 0 0 0,-5 4 0 0 0,7-1 49 0 0,9 0-4 0 0,2-3-45 0 0,1 0 1 0 0,0-1-1 0 0,0 1 0 0 0,0-2 1 0 0,0 0-1 0 0,14-1 1 0 0,1 1-4 0 0,628-36-332 0 0,-3-33 16 0 0,-292 28 149 0 0,72-4 15 0 0,43-1 96 0 0,698-57 95 0 0,-146 12 45 0 0,1986-124 156 0 0,142 146-104 0 0,500 211-115 0 0,-3159-101-53 0 0,-42 3 0 0 0,-48-1-17 0 0,-45-1-68 0 0,-52-1-11 0 0,-48-2 6 0 0,-51-9-26 0 0,-146-22 45 0 0,146 23-383 0 0,-183-27 349 0 0,-17-3 40 0 0,0 0-1 0 0,0 1 1 0 0,0-1-1 0 0,0 2 0 0 0,0-1 1 0 0,-1 1-1 0 0,10 5 1 0 0,-14-4-136 0 0,-9-1-20 0 0,-9 0 17 0 0,-1-1 0 0 0,0 0 0 0 0,-22-2 0 0 0,19 1 88 0 0,-356-11-1285 0 0,0-21 511 0 0,134 10 467 0 0,-98-5 159 0 0,-42-2 116 0 0,-36-3 20 0 0,-2314-139-181 0 0,-17 95 436 0 0,808 91 270 0 0,-2 64 482 0 0,-2105 298 2144 0 0,3082-232-2097 0 0,30 51-35 0 0,671-126-579 0 0,54-5-66 0 0,58-7-29 0 0,128-49-137 0 0,2 1-1 0 0,-1 1 1 0 0,1 2 0 0 0,-35 27 0 0 0,49-34 29 0 0,25 7-40 0 0,-2-1-53 0 0,0-1 0 0 0,1-1 0 0 0,24 13 0 0 0,-27-18-11 0 0,1-1-1 0 0,1-1 0 0 0,-1 0 1 0 0,0-1-1 0 0,28 3 1 0 0,100 7-135 0 0,52-4-66 0 0,54-3-17 0 0,52-8 17 0 0,44-7 83 0 0,45-9 32 0 0,39-6 7 0 0,79-10 13 0 0,982-54 104 0 0,-297 42 66 0 0,-652 28-40 0 0,1915-14 307 0 0,531 142 136 0 0,-1439-8-382 0 0,-2 46-44 0 0,-1508-144-86 0 0,1961 249 0 0 0,-1694-210 0 0 0,-44-7-39 0 0,-45-7-153 0 0,-45-5-31 0 0,36 9-228 0 0,-168-27-29 0 0,-62-12-168 0 0,-18-3 459 0 0,-661-113-986 0 0,537 98 1080 0 0,-127-18-11 0 0,-1723-197-100 0 0,663 125 145 0 0,1100 95 62 0 0,-2668-140-65 0 0,1050 119 64 0 0,-241 50-51 0 0,9 68-75 0 0,1590-55 7 0 0,38 1-1 0 0,36 0 20 0 0,34 1 100 0 0,40 2 96 0 0,42-2 3 0 0,51-3 32 0 0,50-3 171 0 0,55-10 77 0 0,109-7 15 0 0,-71-8 0 0 0,126 6-362 0 0,0 0 1 0 0,0-1-1 0 0,0 1 0 0 0,0-1 1 0 0,0 0-1 0 0,0 0 0 0 0,-2-1 1 0 0,4 2-26 0 0,1 0-1 0 0,0 0 1 0 0,0 0 0 0 0,0-1-1 0 0,-1 1 1 0 0,1 0 0 0 0,0 0 0 0 0,0 0-1 0 0,0 0 1 0 0,0 0 0 0 0,-1-1-1 0 0,1 1 1 0 0,0 0 0 0 0,0 0 0 0 0,0 0-1 0 0,0-1 1 0 0,0 1 0 0 0,0 0-1 0 0,-1 0 1 0 0,1 0 0 0 0,0-1 0 0 0,0 1-1 0 0,0 0 1 0 0,0 0 0 0 0,0-1-1 0 0,0 1 1 0 0,0 0 0 0 0,0 0 0 0 0,0-1-1 0 0,0 1 1 0 0,0 0 0 0 0,0 0-1 0 0,0 0 1 0 0,0-1 0 0 0,1 1 0 0 0,-1 0-1 0 0,0 0 1 0 0,0-1 0 0 0,0 1-1 0 0,0 0 1 0 0,0 0 0 0 0,0 0 0 0 0,0-1-1 0 0,1 1 1 0 0,-1 0 0 0 0,4-3 42 0 0,-1 1 0 0 0,1-1 0 0 0,0 1 0 0 0,0 0 0 0 0,0 1 0 0 0,0-1 0 0 0,0 0 0 0 0,6 0 0 0 0,227-52 510 0 0,-128 33-455 0 0,83-19 41 0 0,43-4-25 0 0,42-4-96 0 0,40-7-34 0 0,37-7-33 0 0,1314-198 32 0 0,-1196 197 11 0 0,576-63 0 0 0,1200-59 0 0 0,1162 29 0 0 0,176 188-82 0 0,-3289-18 39 0 0,-45-1 22 0 0,-42-1-22 0 0,-186-10 43 0 0,333 31-116 0 0,-309-23 36 0 0,-37-5 36 0 0,-9-1-1 0 0,-3-3 37 0 0,0 0 0 0 0,0 0 0 0 0,0-1 0 0 0,0 1 0 0 0,0-1 0 0 0,0 1 0 0 0,0-1 0 0 0,-1 1 1 0 0,1-1-1 0 0,0 0 0 0 0,0 1 0 0 0,-3-1 0 0 0,-36 6-119 0 0,-56 1-1 0 0,-523-10-850 0 0,456-1 764 0 0,-943-27-649 0 0,-77-1 382 0 0,-1211 2-29 0 0,-4 70 492 0 0,146 71 89 0 0,712 8 385 0 0,1089-72-100 0 0,-985 126 1257 0 0,1174-136-1173 0 0,49-2-25 0 0,46-3-106 0 0,121-23-134 0 0,0 2 0 0 0,-54 20-1 0 0,96-29-137 0 0,0-1 1 0 0,0 1-1 0 0,0 1 0 0 0,-7 4 0 0 0,10-7-32 0 0,1 0-1 0 0,0 1 0 0 0,-1-1 0 0 0,1 0 1 0 0,0 1-1 0 0,0-1 0 0 0,-1 0 0 0 0,1 1 0 0 0,0-1 1 0 0,0 0-1 0 0,-1 1 0 0 0,1-1 0 0 0,0 1 1 0 0,0-1-1 0 0,0 1 0 0 0,0-1 0 0 0,0 0 1 0 0,0 1-1 0 0,-1-1 0 0 0,1 1 0 0 0,0 0 1 0 0,1-1 0 0 0,-1 1 0 0 0,0 0 0 0 0,1-1 1 0 0,-1 1-1 0 0,0-1 0 0 0,1 1 0 0 0,-1-1 0 0 0,0 1 1 0 0,1-1-1 0 0,-1 1 0 0 0,1-1 0 0 0,-1 1 1 0 0,1-1-1 0 0,0 0 0 0 0,-1 1 0 0 0,1-1 0 0 0,-1 0 1 0 0,2 1-1 0 0,10 4 20 0 0,1-2 1 0 0,0 1-1 0 0,0-1 1 0 0,0-1-1 0 0,0 0 1 0 0,17-1-1 0 0,-20 0-14 0 0,433 8-161 0 0,1-34-159 0 0,-353 18 277 0 0,224-14-101 0 0,36-5 5 0 0,-221 16 79 0 0,1884-132-366 0 0,-719 66 346 0 0,-4 25 74 0 0,437 20-5 0 0,35 44 11 0 0,-49 54 53 0 0,90 84-6 0 0,-22 101-63 0 0,-1505-200 5 0 0,-43-2 0 0 0,-47-9-21 0 0,-24 1-96 0 0,-126-31 18 0 0,70 32 0 0 0,-96-37-35 0 0,-17 9-453 0 0,3-9 550 0 0,1 1-1 0 0,-1-1 1 0 0,0 0 0 0 0,-1 1 0 0 0,0-1 0 0 0,0-1 0 0 0,0 1-1 0 0,-5 5 1 0 0,6-8 18 0 0,0-1 0 0 0,0 0 0 0 0,-1 0 0 0 0,1 0-1 0 0,0-1 1 0 0,0 1 0 0 0,-1-1 0 0 0,-5 2 0 0 0,-38 5-179 0 0,-85 3-317 0 0,-59-6-58 0 0,-52-6-17 0 0,-1106-31-368 0 0,1054 20 913 0 0,-1825-52-109 0 0,441 46 143 0 0,289 28 11 0 0,986-4 0 0 0,-1445 47 567 0 0,1247-25-2 0 0,44 1 31 0 0,-26 5-117 0 0,-2477 246-1066 0 0,2535-216 989 0 0,43-4 40 0 0,50-4-3 0 0,48-5-39 0 0,50-2-15 0 0,47 1-1 0 0,52-3-13 0 0,45-2-56 0 0,44-1-26 0 0,121-36-182 0 0,1 2 0 0 0,0 1 0 0 0,1 0 1 0 0,-26 18-1 0 0,41-23 41 0 0,24 7-48 0 0,-15-13-100 0 0,13 10 22 0 0,-1 0 0 0 0,2 0 1 0 0,25 13-1 0 0,-24-17-11 0 0,0-1-1 0 0,1 0 0 0 0,-1-1 1 0 0,1-1-1 0 0,18 1 1 0 0,108 10-55 0 0,48-7-48 0 0,51-6-11 0 0,56-8-1 0 0,50-7 0 0 0,43-6 0 0 0,1118-75-104 0 0,438-23-24 0 0,-1735 107 231 0 0,2139-85-70 0 0,274 65 71 0 0,-1 78 0 0 0,-250 71 0 0 0,-800 5-22 0 0,-7 28-48 0 0,-1155-103 4 0 0,-42 0-41 0 0,-44-4-12 0 0,-41-5-1 0 0,-46-6-13 0 0,-42-4-58 0 0,55 10-253 0 0,-190-28 215 0 0,-39-4 11 0 0,-22-7 216 0 0,0 0 0 0 0,0 0 0 0 0,0 0 0 0 0,0 0 0 0 0,0 0 0 0 0,-1 0 0 0 0,1 0 0 0 0,0 0 0 0 0,0 0 0 0 0,0 0 0 0 0,0 0 0 0 0,0 0 0 0 0,0 0 0 0 0,0 0 1 0 0,0 0-1 0 0,0 0 0 0 0,0 0 0 0 0,0 0 0 0 0,0 0 0 0 0,0 0 0 0 0,0 0 0 0 0,0 0 0 0 0,0 0 0 0 0,0 0 0 0 0,-1 0 0 0 0,1 0 0 0 0,0 0 0 0 0,0 0 0 0 0,0 0 0 0 0,0 0 0 0 0,0 0 0 0 0,0 0 0 0 0,0 0 0 0 0,0 1 0 0 0,0-1 0 0 0,0 0 1 0 0,0 0-1 0 0,0 0 0 0 0,0 0 0 0 0,0 0 0 0 0,0 0 0 0 0,0 0 0 0 0,0 0 0 0 0,0 0 0 0 0,0 0 0 0 0,0 0 0 0 0,0 0 0 0 0,0 0 0 0 0,0 0 0 0 0,0 0 0 0 0,0 0 0 0 0,0 0 0 0 0,0 1 0 0 0,0-1 0 0 0,0 0 0 0 0,0 0 0 0 0,0 0 0 0 0,0 0 1 0 0,0 0-1 0 0,0 0 0 0 0,0 0 0 0 0,0 0 0 0 0,0 0 0 0 0,0 0 0 0 0,0 0 0 0 0,0 0 0 0 0,0 0 0 0 0,-13 1-155 0 0,-130-11-406 0 0,4-2 114 0 0,-51-7-60 0 0,-49-11-17 0 0,-46-8 42 0 0,-38-3 184 0 0,-51-6 79 0 0,-44-4 18 0 0,-2090-215-389 0 0,1958 215 576 0 0,-44 6 16 0 0,-1973-97-72 0 0,1939 117 72 0 0,-40 8 0 0 0,-1105 5 29 0 0,-4 30 18 0 0,-759 79 331 0 0,1970-62-118 0 0,46 0 10 0 0,62-1 42 0 0,50 3 167 0 0,40 2 69 0 0,43 0 17 0 0,57-4-14 0 0,55-3-72 0 0,-52 12 411 0 0,205-32-480 0 0,58-12-385 0 0,0 1 0 0 0,0-1 0 0 0,0 1 0 0 0,1 0 0 0 0,-1-1 0 0 0,0 1 1 0 0,0 0-1 0 0,1 0 0 0 0,-3 2 0 0 0,4-3-22 0 0,0 0 0 0 0,0 0 0 0 0,0 0 1 0 0,0 0-1 0 0,0 0 0 0 0,0 0 0 0 0,0 1 0 0 0,-1-1 0 0 0,1 0 0 0 0,0 0 0 0 0,0 0 1 0 0,0 0-1 0 0,0 0 0 0 0,0 0 0 0 0,0 1 0 0 0,0-1 0 0 0,0 0 0 0 0,0 0 0 0 0,0 0 0 0 0,0 0 1 0 0,1 0-1 0 0,-1 0 0 0 0,0 1 0 0 0,0-1 0 0 0,0 0 0 0 0,0 0 0 0 0,0 0 0 0 0,0 0 1 0 0,0 0-1 0 0,0 0 0 0 0,0 0 0 0 0,0 0 0 0 0,0 1 0 0 0,0-1 0 0 0,1 0 0 0 0,-1 0 0 0 0,0 0 1 0 0,0 0-1 0 0,11 5 134 0 0,4-2-46 0 0,0 0-1 0 0,1-1 1 0 0,25 0 0 0 0,-17-1-50 0 0,289-1-107 0 0,10-22-71 0 0,-249 16 120 0 0,1454-139-401 0 0,-725 63 284 0 0,-211 26 134 0 0,1985-160 0 0 0,-869 109 32 0 0,0 23 0 0 0,1687 28-32 0 0,-10 168 0 0 0,-2899-81-14 0 0,-35-1-45 0 0,-39 2 31 0 0,-42-1-25 0 0,-52-3 18 0 0,-49-2-69 0 0,-53-6-9 0 0,-45-7 7 0 0,38 4-258 0 0,-164-14 87 0 0,-39-4 16 0 0,-8 0 134 0 0,-15-4-11 0 0,10 3 45 0 0,-374-72-2035 0 0,312 62 1880 0 0,-147-22-437 0 0,-47-8-19 0 0,-42-7-7 0 0,-1379-176-1663 0 0,-15 57 1508 0 0,-353 30 686 0 0,-8 65 278 0 0,-1125 67 864 0 0,867 93 166 0 0,1805-56-833 0 0,36 6 94 0 0,63 0 41 0 0,-352 51 595 0 0,23 35 894 0 0,589-88-1263 0 0,122-28-515 0 0,16-4-53 0 0,1 0 0 0 0,0 1 0 0 0,0 1 0 0 0,0 1 0 0 0,0 0 0 0 0,-14 8 0 0 0,29-14-78 0 0,-1 1 1 0 0,0-1-1 0 0,1 0 1 0 0,-1 1-1 0 0,0-1 1 0 0,1 1 0 0 0,-1-1-1 0 0,0 1 1 0 0,1-1-1 0 0,-1 1 1 0 0,1-1-1 0 0,-1 1 1 0 0,1-1-1 0 0,-1 1 1 0 0,1 0-1 0 0,-1-1 1 0 0,1 1-1 0 0,0 0 1 0 0,-1-1-1 0 0,1 1 1 0 0,0 0-1 0 0,0 0 1 0 0,0-1-1 0 0,-1 1 1 0 0,1 0-1 0 0,0 0 1 0 0,0-1-1 0 0,0 1 1 0 0,0 0-1 0 0,0 0 1 0 0,0 1-1 0 0,1-1 10 0 0,0 0-1 0 0,0 1 1 0 0,1-1-1 0 0,-1 0 1 0 0,0 1-1 0 0,0-1 1 0 0,1 0-1 0 0,-1 0 0 0 0,0 0 1 0 0,1 0-1 0 0,-1 0 1 0 0,3 1-1 0 0,12 5 33 0 0,0-1 0 0 0,1 0-1 0 0,0-1 1 0 0,32 6 0 0 0,-44-10-44 0 0,108 19 30 0 0,125 5 1 0 0,125-12-420 0 0,-67-11 93 0 0,46-5 16 0 0,39-5 93 0 0,689-21-135 0 0,164-4 166 0 0,2370 41 81 0 0,-11 178 120 0 0,-2447-85-53 0 0,-18 39 0 0 0,-899-105 0 0 0,-164-25 4 0 0,178 30-22 0 0,-14 17-64 0 0,-219-54 61 0 0,0 1 0 0 0,12 6-1 0 0,-13-3 1 0 0,-8-6 20 0 0,-1-1-1 0 0,0 0 1 0 0,0 0 0 0 0,0 0 0 0 0,0 0-1 0 0,0 1 1 0 0,0-1 0 0 0,0 0 0 0 0,0 0-1 0 0,0 0 1 0 0,0 0 0 0 0,0 1 0 0 0,0-1 0 0 0,0 0-1 0 0,0 0 1 0 0,0 0 0 0 0,0 1 0 0 0,0-1-1 0 0,0 0 1 0 0,0 0 0 0 0,0 0 0 0 0,0 0 0 0 0,0 1-1 0 0,0-1 1 0 0,0 0 0 0 0,-1 0 0 0 0,1 0-1 0 0,0 0 1 0 0,0 0 0 0 0,0 1 0 0 0,0-1-1 0 0,-2 1-11 0 0,0 0 0 0 0,0 0-1 0 0,1 0 1 0 0,-1-1-1 0 0,0 1 1 0 0,0-1 0 0 0,0 1-1 0 0,-3 0 1 0 0,-26 2-87 0 0,0 0 1 0 0,-45-3-1 0 0,-290-21-624 0 0,242 11 464 0 0,-109-8-189 0 0,-38-4 22 0 0,-42-2 118 0 0,-50-6 56 0 0,-25-4 165 0 0,-1050-87-515 0 0,-8 21 212 0 0,-889-9 439 0 0,-3 53 96 0 0,-2860 164 2258 0 0,4719-82-1980 0 0,44-3 1 0 0,44-4-6 0 0,38 0-1 0 0,38-2 0 0 0,48-3-4 0 0,47-2-17 0 0,41 0-10 0 0,-46 11 357 0 0,182-18-497 0 0,41-5-31 0 0,7-2-134 0 0,17-3 14 0 0,592-79 200 0 0,-516 73-275 0 0,180-22-43 0 0,47-6-92 0 0,42-4-6 0 0,3343-251-128 0 0,845 262 133 0 0,-2314 163-348 0 0,-1981-105 343 0 0,402 78-446 0 0,-645-100 535 0 0,33 9-81 0 0,-45-11 82 0 0,-1-1 0 0 0,0 1 0 0 0,1 0 0 0 0,-1 0 0 0 0,0 0 0 0 0,0 1 0 0 0,6 5 1 0 0,-10-8 22 0 0,1 1 1 0 0,-1-1-1 0 0,1 0 1 0 0,-1 1-1 0 0,1-1 1 0 0,-1 1-1 0 0,0-1 1 0 0,1 1-1 0 0,-1-1 1 0 0,0 1-1 0 0,1-1 1 0 0,-1 1 0 0 0,0-1-1 0 0,0 1 1 0 0,1-1-1 0 0,-1 1 1 0 0,0-1-1 0 0,0 1 1 0 0,0 0-1 0 0,0-1 1 0 0,0 1-1 0 0,0-1 1 0 0,0 1 0 0 0,0 0-1 0 0,0-1 1 0 0,0 1-1 0 0,0-1 1 0 0,0 1-1 0 0,0 0 1 0 0,0-1-1 0 0,-1 1 1 0 0,1-1-1 0 0,0 1 1 0 0,-1 0-1 0 0,0 0-10 0 0,0 1-1 0 0,-1-1 0 0 0,1 0 0 0 0,-1 0 1 0 0,1 0-1 0 0,-1 0 0 0 0,1 0 0 0 0,-1 0 1 0 0,0 0-1 0 0,1 0 0 0 0,-4 0 0 0 0,-17 5-146 0 0,-1-2-1 0 0,0 0 0 0 0,0-1 1 0 0,-30-1-1 0 0,-554-1-1861 0 0,462-3 1792 0 0,-1766-46-1509 0 0,374 6 1467 0 0,-481 16 221 0 0,-2 38 410 0 0,-2723 162 2297 0 0,4401-154-2246 0 0,37 1 48 0 0,41 0 10 0 0,52-7 8 0 0,-138-1 1028 0 0,314-13-1030 0 0,29-2-293 0 0,9-2-31 0 0,4 1-84 0 0,0 0 1 0 0,1-1 0 0 0,0 2-1 0 0,-1-1 1 0 0,1 1-1 0 0,14-2 1 0 0,-1-1 16 0 0,389-76 146 0 0,-256 54-206 0 0,85-17-38 0 0,293-58-230 0 0,477-89-85 0 0,-604 121 336 0 0,775-113-1 0 0,8 22 22 0 0,-149 21 31 0 0,984-119 20 0 0,-506 102-72 0 0,7 41 0 0 0,-1212 99 0 0 0,-40 4 0 0 0,-41 3 0 0 0,307-26 54 0 0,-599 36-117 0 0,-20 3-15 0 0,-212 3-548 0 0,84-8 267 0 0,-41 3-22 0 0,-35 6-90 0 0,-407 12-618 0 0,-1917 68-1277 0 0,4 95 1948 0 0,1333-43 743 0 0,11 34 821 0 0,936-121-554 0 0,40-4 16 0 0,45-7-10 0 0,41-8-64 0 0,151-25-383 0 0,-39 7 505 0 0,-124 36-1 0 0,202-48-552 0 0,1 1 0 0 0,-14 6-1 0 0,14-2 59 0 0,9-8-157 0 0,0 0-1 0 0,0 0 1 0 0,0 0 0 0 0,0 1-1 0 0,0-1 1 0 0,0 0-1 0 0,0 0 1 0 0,0 0 0 0 0,0 0-1 0 0,0 1 1 0 0,0-1-1 0 0,0 0 1 0 0,0 0 0 0 0,0 0-1 0 0,0 1 1 0 0,0-1-1 0 0,0 0 1 0 0,0 0 0 0 0,0 0-1 0 0,0 0 1 0 0,0 1-1 0 0,0-1 1 0 0,0 0 0 0 0,1 0-1 0 0,-1 0 1 0 0,0 0-1 0 0,0 0 1 0 0,0 1 0 0 0,0-1-1 0 0,0 0 1 0 0,0 0-1 0 0,1 0 1 0 0,1 1 19 0 0,0 0 0 0 0,0 0 0 0 0,0 0 0 0 0,0-1 0 0 0,0 1 0 0 0,0-1 0 0 0,4 1 0 0 0,24 1 116 0 0,53-3-1 0 0,-67 0-131 0 0,527-35 76 0 0,5-19-137 0 0,-396 39 21 0 0,1195-139-50 0 0,55-5 86 0 0,1638-108-56 0 0,-1122 166 41 0 0,-1434 81 13 0 0,-191 8-13 0 0,-35 5-36 0 0,-44 3 36 0 0,256 6-52 0 0,-436 0 64 0 0,-51 2-115 0 0,-21 0 56 0 0,-244 1-315 0 0,69-2-38 0 0,151-1 306 0 0,-584 9-901 0 0,-152-10-79 0 0,-1463 3-877 0 0,-1 29 1560 0 0,-446 77 515 0 0,2395-92-8 0 0,-383 14 736 0 0,307-38 447 0 0,372 6-1170 0 0,-29-2 198 0 0,43 3-271 0 0,0-1 1 0 0,0 1-1 0 0,1-1 1 0 0,-1 1 0 0 0,0-1-1 0 0,1 0 1 0 0,-1 0-1 0 0,1-1 1 0 0,-1 1-1 0 0,1 0 1 0 0,-4-4-1 0 0,5 5-31 0 0,1-1 0 0 0,0 1 0 0 0,-1-1 0 0 0,1 1 0 0 0,0-1 0 0 0,0 1 0 0 0,-1-1 0 0 0,1 1 0 0 0,0-1 0 0 0,0 1 0 0 0,0-1 0 0 0,0 1 0 0 0,0-1 0 0 0,0 1 0 0 0,0-1 0 0 0,0 1 0 0 0,0-1 0 0 0,0 1 0 0 0,0-1 0 0 0,0 1 0 0 0,0-1 0 0 0,0 1 0 0 0,1-1 0 0 0,-1 1 0 0 0,0-1 0 0 0,0 1 0 0 0,0-1 0 0 0,1 1 0 0 0,-1-1 0 0 0,0 1 0 0 0,1-1 0 0 0,-1 1 0 0 0,0-1 0 0 0,1 1 0 0 0,-1 0 0 0 0,1-1 0 0 0,-1 1 0 0 0,1 0 0 0 0,-1 0 0 0 0,0-1 0 0 0,1 1 0 0 0,-1 0 0 0 0,2-1 0 0 0,26-13 267 0 0,5 2 22 0 0,66-15-1 0 0,41 2 32 0 0,-116 21-290 0 0,148-22 72 0 0,203-34-90 0 0,277-41-66 0 0,2164-211-553 0 0,-115 122 522 0 0,-1974 165-5 0 0,-554 21 82 0 0,-87 1-11 0 0,137 14-1 0 0,-183-5-57 0 0,-40-5 61 0 0,1-1-1 0 0,-1 0 1 0 0,1 0 0 0 0,-1 0 0 0 0,0 0-1 0 0,1 0 1 0 0,-1 1 0 0 0,1-1-1 0 0,-1 0 1 0 0,1 0 0 0 0,-1 1 0 0 0,1-1-1 0 0,-1 0 1 0 0,0 1 0 0 0,1-1 0 0 0,-1 0-1 0 0,0 1 1 0 0,1-1 0 0 0,-1 0 0 0 0,1 2-1 0 0,-1-2 2 0 0,0 0 1 0 0,0 1-1 0 0,0-1 0 0 0,0 0 0 0 0,0 1 0 0 0,0-1 0 0 0,-1 0 0 0 0,1 1 0 0 0,0-1 1 0 0,0 0-1 0 0,0 1 0 0 0,0-1 0 0 0,0 0 0 0 0,0 0 0 0 0,-1 1 0 0 0,1-1 1 0 0,0 0-1 0 0,0 1 0 0 0,-1-1 0 0 0,1 0 0 0 0,0 0 0 0 0,-1 1 0 0 0,-1 0-30 0 0,0 1-1 0 0,0-1 0 0 0,-1 1 0 0 0,1-1 1 0 0,-1 0-1 0 0,1 0 0 0 0,-5 1 1 0 0,-9 2-72 0 0,0-1 1 0 0,-21 1-1 0 0,4-1 25 0 0,-89 11-119 0 0,-50 4 6 0 0,-1455 117-917 0 0,1568-131 1072 0 0,-147 11-77 0 0,-1681 126-1017 0 0,339-26 808 0 0,1039-84 532 0 0,4-24 141 0 0,482-7-239 0 0,14 0-4 0 0,1 0 0 0 0,-1 0 0 0 0,1-1 0 0 0,-1 0 0 0 0,1 0 0 0 0,-10-4 0 0 0,18 5-97 0 0,-1 0-1 0 0,1 0 1 0 0,0 0 0 0 0,0 0-1 0 0,0 0 1 0 0,-1 0 0 0 0,1 0-1 0 0,0 0 1 0 0,0 0 0 0 0,-1 0-1 0 0,1 0 1 0 0,0-1 0 0 0,0 1-1 0 0,0 0 1 0 0,-1 0 0 0 0,1 0-1 0 0,0 0 1 0 0,0 0 0 0 0,0-1-1 0 0,0 1 1 0 0,-1 0 0 0 0,1 0-1 0 0,0 0 1 0 0,0 0 0 0 0,0-1-1 0 0,0 1 1 0 0,0 0 0 0 0,0 0-1 0 0,0-1 1 0 0,0 1 0 0 0,-1 0-1 0 0,1 0 1 0 0,0 0 0 0 0,0-1-1 0 0,0 1 1 0 0,0 0 0 0 0,0 0-1 0 0,0-1 1 0 0,0 1 0 0 0,0 0 0 0 0,0 0-1 0 0,0-1 1 0 0,1 1 0 0 0,-1 0-1 0 0,0 0 1 0 0,0 0 0 0 0,0-1-1 0 0,0 1 1 0 0,0 0 0 0 0,0 0-1 0 0,2-2 49 0 0,0 0 0 0 0,0 0 0 0 0,0 0-1 0 0,0 0 1 0 0,0 1 0 0 0,0-1 0 0 0,0 1 0 0 0,0 0-1 0 0,4-2 1 0 0,28-11 298 0 0,149-36 636 0 0,10 13-569 0 0,-176 34-412 0 0,1110-155 221 0 0,558 29-322 0 0,-157 115 36 0 0,-1321 22 54 0 0,243 42 0 0 0,-297-17-33 0 0,-139-29 27 0 0,0 1-1 0 0,0 0 1 0 0,-1 1 0 0 0,1 0-1 0 0,-2 2 1 0 0,1-1 0 0 0,20 16-1 0 0,-28-17-69 0 0,-10 11-80 0 0,4-12 141 0 0,-1 3-5 0 0,1-1-1 0 0,-2 1 1 0 0,1-1 0 0 0,-1 0 0 0 0,0 0-1 0 0,-1 0 1 0 0,1 0 0 0 0,-2-1-1 0 0,1 1 1 0 0,0-1 0 0 0,-1 0 0 0 0,0 0-1 0 0,-1-1 1 0 0,1 1 0 0 0,-1-1 0 0 0,0 0-1 0 0,-12 6 1 0 0,-31 15-158 0 0,-1-2-1 0 0,-92 29 0 0 0,-118 19-299 0 0,239-67 444 0 0,-1016 241-534 0 0,738-182 464 0 0,-52 13 0 0 0,-418 95-100 0 0,-432 92-72 0 0,815-181 190 0 0,-1618 373-236 0 0,1788-405 339 0 0,-1087 266-50 0 0,20 45 444 0 0,1033-282-78 0 0,33-9 3 0 0,176-58-262 0 0,-84 28 409 0 0,-141 66 0 0 0,241-95-311 0 0,1 2-1 0 0,1 0 0 0 0,-24 19 1 0 0,40-27 309 0 0,17 6-264 0 0,-5-5-191 0 0,0 0 0 0 0,1-1-1 0 0,-1 0 1 0 0,1 0 0 0 0,1-1-1 0 0,11 9 1 0 0,-11-12-22 0 0,0 1-1 0 0,0-1 1 0 0,0 0 0 0 0,0 0-1 0 0,0-1 1 0 0,1 0-1 0 0,-1 0 1 0 0,1 0 0 0 0,10-2-1 0 0,372-16-48 0 0,0-26-55 0 0,-242 26 60 0 0,1029-134-17 0 0,-26 3 43 0 0,-1058 137 14 0 0,1048-114 0 0 0,-1 45 0 0 0,-815 73 0 0 0,-6 20 0 0 0,-279-9 0 0 0,1 1 0 0 0,40 11 0 0 0,-72-14-4 0 0,-1 1 0 0 0,1 0 0 0 0,8 6 0 0 0,4 5-76 0 0,-21-14 79 0 0,1 0 0 0 0,-1 0-1 0 0,0 0 1 0 0,0 0 0 0 0,0 0 0 0 0,0 0-1 0 0,0 0 1 0 0,0 0 0 0 0,0 1 0 0 0,1-1-1 0 0,-1 0 1 0 0,0 0 0 0 0,0 0 0 0 0,0 0 0 0 0,0 0-1 0 0,0 0 1 0 0,0 0 0 0 0,0 1 0 0 0,0-1-1 0 0,0 0 1 0 0,0 0 0 0 0,0 0 0 0 0,0 0-1 0 0,0 0 1 0 0,0 0 0 0 0,0 1 0 0 0,0-1-1 0 0,0 0 1 0 0,0 0 0 0 0,0 0 0 0 0,0 0-1 0 0,0 0 1 0 0,0 0 0 0 0,0 1 0 0 0,0-1-1 0 0,0 0 1 0 0,-9 12-33 0 0,1-1 6 0 0,-1 0 0 0 0,0-1 1 0 0,-1 0-1 0 0,0-1 0 0 0,-1 0 0 0 0,1-1 0 0 0,-2 0 0 0 0,1-1 0 0 0,-25 12 1 0 0,-64 20-304 0 0,-108 28 1 0 0,-116 14-28 0 0,224-58 289 0 0,-525 118-333 0 0,73-19 82 0 0,440-96 267 0 0,-1007 232-294 0 0,-3-29 334 0 0,477-95 945 0 0,617-128-836 0 0,-202 44 1388 0 0,220-48-1152 0 0,17-3-98 0 0,21-3 21 0 0,228-50 293 0 0,-143 28-440 0 0,401-79-1 0 0,-254 53-94 0 0,148-26-13 0 0,-50 10 0 0 0,1215-222-64 0 0,-401 120 64 0 0,-978 147 0 0 0,192-18 0 0 0,-366 39 0 0 0,6-1 0 0 0,1 1 0 0 0,-1 2 0 0 0,39 4 0 0 0,-65-4 0 0 0,0 0-1 0 0,1-1 1 0 0,-1 1-1 0 0,0 0 0 0 0,0 0 1 0 0,1 0-1 0 0,-1 0 1 0 0,0 0-1 0 0,1 0 1 0 0,-1 0-1 0 0,0 0 1 0 0,1 1-1 0 0,-1-1 1 0 0,0 0-1 0 0,1 0 0 0 0,-1 0 1 0 0,0 0-1 0 0,0 0 1 0 0,1 0-1 0 0,-1 0 1 0 0,0 1-1 0 0,0-1 1 0 0,1 0-1 0 0,-1 0 1 0 0,0 0-1 0 0,0 1 0 0 0,1-1 1 0 0,-1 0-1 0 0,0 0 1 0 0,0 1-1 0 0,0-1 1 0 0,0 0-1 0 0,1 1 1 0 0,-12 4-49 0 0,-9 1 15 0 0,-1-1 0 0 0,0-1-1 0 0,-22 2 1 0 0,-4 0-52 0 0,-77 14-107 0 0,-204 29-236 0 0,174-30 285 0 0,-798 85-486 0 0,427-50 320 0 0,-776 76-11 0 0,736-76 318 0 0,-175 2 112 0 0,0-18 461 0 0,446-25-173 0 0,177-8-116 0 0,0-5-1 0 0,-126-16 0 0 0,232 15-234 0 0,1-1-1 0 0,0 0 0 0 0,0 0 1 0 0,-15-6-1 0 0,25 8-41 0 0,0 0 0 0 0,-1 0 0 0 0,1 0 0 0 0,-1 0 0 0 0,1-1 0 0 0,-1 1 0 0 0,1 0 1 0 0,0 0-1 0 0,-1 0 0 0 0,1 0 0 0 0,0-1 0 0 0,-1 1 0 0 0,1 0 0 0 0,0 0 0 0 0,-1-1 0 0 0,1 1 0 0 0,0 0 0 0 0,-1-1 0 0 0,1 1 0 0 0,0 0 0 0 0,0-1 0 0 0,-1 1 0 0 0,1 0 0 0 0,0-1 0 0 0,0 1 0 0 0,0-1 0 0 0,0 1 0 0 0,-1 0 0 0 0,1-1 0 0 0,0 1 0 0 0,0-1 1 0 0,0 1-1 0 0,0 0 0 0 0,0-1 0 0 0,0 1 0 0 0,0-1 0 0 0,0 1 0 0 0,0-1 0 0 0,0 1 0 0 0,1 0 0 0 0,-1-1 0 0 0,0 1 0 0 0,0-1 0 0 0,1 0 4 0 0,0 0 0 0 0,0 0 0 0 0,1 0-1 0 0,-1 0 1 0 0,0 0 0 0 0,0 0 0 0 0,1 0 0 0 0,-1 0 0 0 0,0 0-1 0 0,2 0 1 0 0,22-8 41 0 0,-1 1 0 0 0,41-8 0 0 0,-32 9-36 0 0,450-90 118 0 0,8 17-294 0 0,-312 53 142 0 0,758-118-137 0 0,-39 34 49 0 0,-477 63 21 0 0,252-16-35 0 0,-496 51 84 0 0,132-8-15 0 0,-3 17-30 0 0,-294 4 79 0 0,5 0-20 0 0,-1 1 1 0 0,18 3 0 0 0,-34-4 22 0 0,0 0 0 0 0,1 0 0 0 0,-1 0 0 0 0,0 0 0 0 0,1 0 1 0 0,-1 0-1 0 0,0 0 0 0 0,0 0 0 0 0,1 0 0 0 0,-1 0 0 0 0,0 1 1 0 0,1-1-1 0 0,-1 0 0 0 0,0 0 0 0 0,0 0 0 0 0,1 0 0 0 0,-1 0 1 0 0,0 1-1 0 0,0-1 0 0 0,1 0 0 0 0,-1 0 0 0 0,0 0 1 0 0,0 1-1 0 0,0-1 0 0 0,1 0 0 0 0,-1 0 0 0 0,0 1 0 0 0,0-1 1 0 0,0 0-1 0 0,0 0 0 0 0,1 1 0 0 0,-9 4-56 0 0,-16 2-15 0 0,-177 20-271 0 0,88-14 231 0 0,-190 31-53 0 0,-28 3 41 0 0,-517 67-74 0 0,255-34 101 0 0,-836 116 735 0 0,1405-193-570 0 0,-31 6 202 0 0,52-8-126 0 0,4 0-41 0 0,11 0 14 0 0,18-1-6 0 0,467-35 452 0 0,1-18-403 0 0,-271 28-127 0 0,52-5-32 0 0,1218-124 0 0 0,1386-56-72 0 0,-717 130 72 0 0,2 96 0 0 0,-1137 28-64 0 0,-905-37 27 0 0,248 46-1 0 0,-369-52 34 0 0,31 9-28 0 0,-34-10 31 0 0,-1 1-1 0 0,1 0 1 0 0,0-1 0 0 0,-1 1 0 0 0,1 0 0 0 0,0 0-1 0 0,-1 0 1 0 0,1 0 0 0 0,-1 0 0 0 0,1 1 0 0 0,-1-1 0 0 0,0 0-1 0 0,2 3 1 0 0,-2-3 0 0 0,-1-1-1 0 0,0 1 1 0 0,0 0-1 0 0,0-1 0 0 0,0 1 1 0 0,0 0-1 0 0,0-1 1 0 0,0 1-1 0 0,0 0 1 0 0,0-1-1 0 0,0 1 1 0 0,0 0-1 0 0,0-1 0 0 0,-1 1 1 0 0,1 0-1 0 0,0-1 1 0 0,0 1-1 0 0,-1-1 1 0 0,1 1-1 0 0,0 0 1 0 0,-1-1-1 0 0,1 1 1 0 0,-1-1-1 0 0,1 1 0 0 0,-1-1 1 0 0,1 1-1 0 0,-1-1 1 0 0,1 0-1 0 0,-1 1 1 0 0,1-1-1 0 0,-1 1 1 0 0,1-1-1 0 0,-2 0 0 0 0,-24 13-150 0 0,-3-3 50 0 0,-1-1 1 0 0,0-2 0 0 0,-35 5-1 0 0,-102 3-205 0 0,101-10 160 0 0,-150 13-238 0 0,-378 27-231 0 0,316-32 514 0 0,68-4 89 0 0,-2001 98-467 0 0,-1 43 93 0 0,363 29 202 0 0,1099-103 138 0 0,722-73 46 0 0,-280 30 13 0 0,8 18 129 0 0,273-45-94 0 0,1 1 0 0 0,-45 18 1 0 0,69-25-36 0 0,1 1 0 0 0,-1 0 0 0 0,0 0 0 0 0,1 0 0 0 0,-1 0 0 0 0,1 0 0 0 0,-1 0 0 0 0,-1 2 0 0 0,3 2 67 0 0,9 0 24 0 0,3-2-55 0 0,0-1 0 0 0,-1 0 0 0 0,1-1-1 0 0,0 0 1 0 0,18-1 0 0 0,-20 0-31 0 0,532-16 71 0 0,2-17-31 0 0,-301 16-50 0 0,545-37-7 0 0,243-16 0 0 0,1187-47 51 0 0,3 57 16 0 0,-581 69-37 0 0,-4 33 14 0 0,-181 37-44 0 0,-1172-61 0 0 0,-249-15 0 0 0,-31-1 0 0 0,-19-1 0 0 0,-523-31-529 0 0,295 12 345 0 0,-8 2 77 0 0,159 11 81 0 0,-1295-76-223 0 0,-7 21 112 0 0,-864 22 137 0 0,-1159 109 64 0 0,1594 26 147 0 0,1444-75-156 0 0,15-1 87 0 0,37 0 10 0 0,38-1 35 0 0,42-5 18 0 0,41-6 3 0 0,54 0-9 0 0,-40 0 314 0 0,170-9-321 0 0,20-1-73 0 0,5-1 1 0 0,33-5 120 0 0,574-64 203 0 0,-449 55-434 0 0,125-14 33 0 0,2926-231-383 0 0,1034 170 341 0 0,2555 472 0 0 0,-6394-342 0 0 0,909 105 0 0 0,-1079-116 0 0 0,-204-25-6 0 0,240 28 22 0 0,-11 15-147 0 0,-213-33 38 0 0,-37-8 40 0 0,-10-2-26 0 0,-19-1-149 0 0,-83-12-265 0 0,60 5 360 0 0,-460-45-927 0 0,231 24 648 0 0,-30-2 63 0 0,-38-1 178 0 0,-34-2 78 0 0,-2809-188-208 0 0,-8 119 1071 0 0,672 151 1252 0 0,2215-34-1716 0 0,37 3-2 0 0,42-2-20 0 0,42-1-84 0 0,-48 13 116 0 0,175-18-179 0 0,52-11-132 0 0,1-1-1 0 0,0 0 0 0 0,0 1 0 0 0,-1-1 0 0 0,1 1 0 0 0,0-1 0 0 0,0 1 0 0 0,0 0 0 0 0,0 0 1 0 0,0-1-1 0 0,0 1 0 0 0,0 0 0 0 0,-2 2 0 0 0,3-3-3 0 0,0 1 0 0 0,0-1 0 0 0,0 0 0 0 0,0 1 0 0 0,0-1 0 0 0,0 0 0 0 0,0 1 0 0 0,0-1 0 0 0,0 0 0 0 0,0 1 0 0 0,0-1 0 0 0,0 0 0 0 0,0 1-1 0 0,0-1 1 0 0,0 0 0 0 0,0 0 0 0 0,0 1 0 0 0,1-1 0 0 0,-1 0 0 0 0,0 1 0 0 0,0-1 0 0 0,0 0 0 0 0,1 0 0 0 0,-1 1 0 0 0,0-1 0 0 0,0 0 0 0 0,1 0 0 0 0,-1 1 0 0 0,0-1 0 0 0,0 0 0 0 0,1 0 0 0 0,-1 1 0 0 0,5 1 7 0 0,0 0 0 0 0,0 0 1 0 0,-1 0-1 0 0,1 0 0 0 0,9 1 0 0 0,195 26 6 0 0,10-17-24 0 0,-178-10 5 0 0,937 7-265 0 0,-593-11 197 0 0,2798 59 61 0 0,751 191 76 0 0,-2614-97-64 0 0,-8 83 0 0 0,-1109-181-20 0 0,-151-32-76 0 0,-35-8 18 0 0,-16-13 76 0 0,-1 0-1 0 0,0 1 1 0 0,0-1-1 0 0,1 0 0 0 0,-1 0 1 0 0,0 1-1 0 0,0-1 1 0 0,0 0-1 0 0,1 1 1 0 0,-1-1-1 0 0,0 0 0 0 0,0 1 1 0 0,0-1-1 0 0,0 0 1 0 0,0 1-1 0 0,1-1 1 0 0,-1 0-1 0 0,0 1 0 0 0,0-1 1 0 0,0 0-1 0 0,0 1 1 0 0,0-1-1 0 0,0 0 1 0 0,0 1-1 0 0,0-1 1 0 0,0 0-1 0 0,-1 1 0 0 0,1-1 1 0 0,0 1-1 0 0,0-1 1 0 0,0 0-1 0 0,0 0 1 0 0,0 1-1 0 0,-1-1 0 0 0,1 0 1 0 0,0 1-1 0 0,0-1 1 0 0,-1 0-1 0 0,1 1 1 0 0,0-1-1 0 0,0 0 0 0 0,-1 0 1 0 0,1 0-1 0 0,0 1 1 0 0,-1-1-1 0 0,-5 2-28 0 0,0 0 0 0 0,0 0 0 0 0,0-1 0 0 0,-1 1 0 0 0,1-2 0 0 0,0 1 0 0 0,-1-1 0 0 0,1 1 0 0 0,-8-2 0 0 0,-1 1-40 0 0,-465-9-1000 0 0,-6-17 582 0 0,317 17 326 0 0,-1312-98-581 0 0,203 13 480 0 0,-1730-25 136 0 0,-2122 254 448 0 0,4709-102-160 0 0,33-1 18 0 0,34 0 72 0 0,41-1 34 0 0,43-3 4 0 0,49-5 0 0 0,48-4 2 0 0,-40 5 300 0 0,174-20-205 0 0,73-9-27 0 0,15-1-245 0 0,1444-233 48 0 0,944-119-423 0 0,-945 189 251 0 0,946-71 11 0 0,4 61 0 0 0,-795 93 1 0 0,-1000 56-14 0 0,-508 23 1 0 0,933-39-49 0 0,328 10-115 0 0,-685 19-123 0 0,1095-8-589 0 0,-1548 23 743 0 0,-55-4 70 0 0,-53-2 47 0 0,-116 6 8 0 0,-15 1 2 0 0,-1 0 0 0 0,1-2 0 0 0,39-9 0 0 0,-61 12 15 0 0,1 0 0 0 0,-1-1 0 0 0,1 1 0 0 0,-1-1 1 0 0,1 1-1 0 0,-1-1 0 0 0,0 0 0 0 0,1 0 0 0 0,-1 1 0 0 0,0-1 0 0 0,0 0 0 0 0,1 0 0 0 0,-1 0 0 0 0,1-2 0 0 0,-2 2 3 0 0,1 0-1 0 0,-1 1 1 0 0,0-1-1 0 0,0 0 1 0 0,0 1-1 0 0,0-1 1 0 0,-1 0-1 0 0,1 1 1 0 0,0-1-1 0 0,0 0 1 0 0,0 1-1 0 0,0-1 1 0 0,-1 1-1 0 0,1-1 1 0 0,0 0-1 0 0,0 1 1 0 0,-1-1-1 0 0,1 1 1 0 0,-1-1-1 0 0,1 1 1 0 0,0-1-1 0 0,-1 1 1 0 0,1-1-1 0 0,-1 1 1 0 0,1-1-1 0 0,-1 1 1 0 0,0 0-1 0 0,1-1 1 0 0,-1 1-1 0 0,1 0 1 0 0,-2-1-1 0 0,-9-5-7 0 0,0 0 1 0 0,0 1-1 0 0,-1 0 0 0 0,1 1 0 0 0,-1 0 0 0 0,-14-2 0 0 0,1 0-15 0 0,-336-75-251 0 0,-8 19 52 0 0,99 21-58 0 0,-42-2-59 0 0,-1996-216-1572 0 0,343 127 1149 0 0,-6 57 779 0 0,1658 64 226 0 0,41 0 21 0 0,41 2 61 0 0,39 2 231 0 0,159 5-419 0 0,-260-22 1697 0 0,261 18-1336 0 0,32 6-491 0 0,0 0 0 0 0,0 0 0 0 0,0 0 0 0 0,-1 0 0 0 0,1 0 0 0 0,0 0 0 0 0,0 0 0 0 0,0 0 0 0 0,0-1 0 0 0,0 1 0 0 0,-1 0 0 0 0,1 0-1 0 0,0 0 1 0 0,0 0 0 0 0,0 0 0 0 0,0 0 0 0 0,0 0 0 0 0,-1 0 0 0 0,1-1 0 0 0,0 1 0 0 0,0 0 0 0 0,0 0 0 0 0,0 0 0 0 0,0 0 0 0 0,0 0 0 0 0,0-1 0 0 0,0 1 0 0 0,0 0 0 0 0,-1 0 0 0 0,1 0 0 0 0,0 0-1 0 0,0-1 1 0 0,0 1 0 0 0,0 0 0 0 0,0 0 0 0 0,0 0 0 0 0,0 0 0 0 0,0-1 0 0 0,0 1 0 0 0,0 0 0 0 0,0 0 0 0 0,0 0 0 0 0,1 0 0 0 0,-1-1 0 0 0,0 1 0 0 0,0 0 0 0 0,0 0 0 0 0,0 0 0 0 0,0 0 0 0 0,0-1-1 0 0,0 1 1 0 0,0 0 0 0 0,0 0 0 0 0,1 0 0 0 0,-1 0 0 0 0,0 0 0 0 0,0 0 0 0 0,0 0 0 0 0,0-1 0 0 0,0 1 0 0 0,1 0 0 0 0,3-2 62 0 0,0-1 0 0 0,1 1-1 0 0,-1 0 1 0 0,1 1 0 0 0,-1-1 0 0 0,1 1 0 0 0,0 0 0 0 0,-1 0-1 0 0,11 0 1 0 0,2-2 31 0 0,326-33 251 0 0,-161 20-320 0 0,1332-89-626 0 0,5 70 21 0 0,1056 81 438 0 0,-822 66-144 0 0,-1227-46 216 0 0,-467-58 64 0 0,-49-6 1 0 0,1-1 1 0 0,0 0 1 0 0,0 1-1 0 0,0 1 0 0 0,0 0 0 0 0,0 0 0 0 0,14 7 0 0 0,-25-10 2 0 0,1 0-1 0 0,0 1 1 0 0,-1-1 0 0 0,1 0-1 0 0,0 1 1 0 0,-1-1-1 0 0,1 1 1 0 0,-1-1 0 0 0,1 1-1 0 0,-1-1 1 0 0,1 1-1 0 0,-1-1 1 0 0,1 1 0 0 0,-1-1-1 0 0,0 1 1 0 0,1-1 0 0 0,-1 1-1 0 0,0 0 1 0 0,1-1-1 0 0,-1 1 1 0 0,0 0 0 0 0,0 1-1 0 0,0-2 2 0 0,0 1-1 0 0,0 0 0 0 0,-1 0 1 0 0,1-1-1 0 0,0 1 0 0 0,-1 0 1 0 0,1-1-1 0 0,-1 1 0 0 0,1 0 1 0 0,-1-1-1 0 0,1 1 1 0 0,-1-1-1 0 0,1 1 0 0 0,-1-1 1 0 0,1 1-1 0 0,-1-1 0 0 0,0 1 1 0 0,1-1-1 0 0,-1 0 0 0 0,-1 1 1 0 0,-10 4 7 0 0,0 0 1 0 0,-1 0-1 0 0,0-2 1 0 0,0 0-1 0 0,-18 3 1 0 0,-67 8-104 0 0,-104 3 1 0 0,-104-12-77 0 0,109-4 41 0 0,-128 5-51 0 0,-941 14-302 0 0,-1140 8-33 0 0,1809-20 384 0 0,-1839 74-352 0 0,273 43 201 0 0,-3 44 49 0 0,857-44 68 0 0,-344 31-44 0 0,-153 32 309 0 0,1503-155 47 0 0,32-6 25 0 0,38-8 96 0 0,39-5 45 0 0,185-13-298 0 0,-332 11 906 0 0,295-15-637 0 0,31-1-112 0 0,15 4-168 0 0,0 0 0 0 0,-1 0 0 0 0,1 0 0 0 0,0 0 0 0 0,0-1 0 0 0,0 1 0 0 0,0 0 0 0 0,-1 0 0 0 0,1 0 0 0 0,0 0 0 0 0,0 0 0 0 0,0 0 0 0 0,0 0 0 0 0,0-1 0 0 0,-1 1 0 0 0,1 0 0 0 0,0 0 0 0 0,0 0 0 0 0,0 0 0 0 0,0 0 0 0 0,0-1 0 0 0,0 1 0 0 0,0 0 0 0 0,0 0 0 0 0,0 0 0 0 0,0-1 0 0 0,0 1 0 0 0,0 0 0 0 0,0 0 0 0 0,0 0 0 0 0,0 0 0 0 0,0-1 0 0 0,0 1 0 0 0,0 0 0 0 0,1-1 21 0 0,0 0 0 0 0,0 0 1 0 0,0 0-1 0 0,1 0 1 0 0,-1 0-1 0 0,0 0 0 0 0,1 1 1 0 0,-1-1-1 0 0,1 0 1 0 0,-1 1-1 0 0,1 0 0 0 0,-1-1 1 0 0,4 0-1 0 0,226-38 735 0 0,-134 26-704 0 0,79-13-49 0 0,71-7-10 0 0,60-9 0 0 0,38-5-16 0 0,2726-266-232 0 0,1091 217 112 0 0,-3199 146 76 0 0,-608 0-58 0 0,-348-48 107 0 0,4 0-18 0 0,0 0-1 0 0,0 1 1 0 0,0 0 0 0 0,20 10-1 0 0,-30-13 26 0 0,-1 0-1 0 0,1 1 1 0 0,-1-1-1 0 0,1 0 0 0 0,-1 0 1 0 0,1 1-1 0 0,-1-1 1 0 0,1 0-1 0 0,-1 1 1 0 0,0-1-1 0 0,1 1 1 0 0,-1-1-1 0 0,1 1 1 0 0,-1-1-1 0 0,0 0 1 0 0,0 1-1 0 0,1-1 0 0 0,-1 1 1 0 0,0 0-1 0 0,0 0-1 0 0,0-1-1 0 0,0 1 0 0 0,0-1 1 0 0,-1 0-1 0 0,1 1 0 0 0,0-1 1 0 0,-1 1-1 0 0,1-1 0 0 0,0 0 1 0 0,-1 1-1 0 0,1-1 0 0 0,0 0 1 0 0,-1 1-1 0 0,1-1 0 0 0,-1 0 1 0 0,1 0-1 0 0,0 1 0 0 0,-1-1 1 0 0,1 0-1 0 0,-1 0 1 0 0,1 0-1 0 0,-1 1 0 0 0,0-1 1 0 0,-16 4-90 0 0,1 0 1 0 0,-1-1 0 0 0,-20 1 0 0 0,34-4 86 0 0,-310 19-615 0 0,-2-17 193 0 0,130-1 240 0 0,-1440-15-345 0 0,655 1 257 0 0,-2279 22 200 0 0,2196 12 56 0 0,-1023 16 981 0 0,1340-45 190 0 0,691 6-972 0 0,1-2 1 0 0,-48-10-1 0 0,54 3 28 0 0,36 10-182 0 0,-1 0 0 0 0,1 0 0 0 0,0 0 0 0 0,0 0 1 0 0,0 0-1 0 0,-1-1 0 0 0,1 1 0 0 0,1-1 0 0 0,-1 1 0 0 0,0-1 0 0 0,-2-3 1 0 0,3 5-17 0 0,1-1 0 0 0,0 1 1 0 0,-1-1-1 0 0,1 1 1 0 0,0 0-1 0 0,0-1 0 0 0,0 1 1 0 0,0-1-1 0 0,0 1 1 0 0,-1-1-1 0 0,1 1 1 0 0,0-1-1 0 0,0 1 0 0 0,0-1 1 0 0,0 1-1 0 0,0-1 1 0 0,1 1-1 0 0,-1-1 0 0 0,0 1 1 0 0,0-1-1 0 0,0 1 1 0 0,0-1-1 0 0,0 1 1 0 0,1-1-1 0 0,-1 1 0 0 0,0-1 1 0 0,0 1-1 0 0,1 0 1 0 0,-1-1-1 0 0,0 1 1 0 0,1-1-1 0 0,-1 1 0 0 0,0 0 1 0 0,1-1-1 0 0,-1 1 1 0 0,1 0-1 0 0,19-11 143 0 0,6 2-54 0 0,-1 2 0 0 0,30-5 0 0 0,-37 9-72 0 0,1211-194 181 0 0,15 64-344 0 0,259 21 127 0 0,7 81 14 0 0,-1273 33-1 0 0,459 14 0 0 0,-571-10 0 0 0,181 16 0 0 0,-238-14 0 0 0,-1 4 0 0 0,94 27 0 0 0,-148-35 0 0 0,0 1 0 0 0,0 0 0 0 0,21 12 0 0 0,-33-17 0 0 0,-1 0 0 0 0,1 0 0 0 0,-1 0 0 0 0,1 1 0 0 0,-1-1 0 0 0,1 0 0 0 0,-1 1 0 0 0,1-1 0 0 0,-1 0 0 0 0,1 1 1 0 0,-1-1-1 0 0,1 1 0 0 0,-1-1 0 0 0,1 1 0 0 0,-1-1 0 0 0,0 1 0 0 0,1-1 0 0 0,-1 1 0 0 0,0-1 0 0 0,0 1 0 0 0,1 0 0 0 0,-1-1 0 0 0,0 1 0 0 0,0-1 0 0 0,0 1 0 0 0,0 0 0 0 0,0-1 0 0 0,0 1 0 0 0,0-1 0 0 0,0 1 0 0 0,0 0 0 0 0,0-1 0 0 0,0 1 0 0 0,0-1 0 0 0,0 1 0 0 0,0 0 0 0 0,0-1 0 0 0,-1 1 0 0 0,1-1 0 0 0,0 1 0 0 0,-1 0 1 0 0,-1 1-4 0 0,1 0 0 0 0,-1-1 1 0 0,0 1-1 0 0,0-1 1 0 0,0 0-1 0 0,0 1 1 0 0,0-1-1 0 0,0 0 1 0 0,-5 1-1 0 0,-13 5-66 0 0,-1 0 0 0 0,0-2 0 0 0,-38 5 0 0 0,-73-1-103 0 0,84-7 119 0 0,-1169 35-399 0 0,928-32 411 0 0,-1742 41 25 0 0,1 21 29 0 0,1940-63 7 0 0,-634 23 61 0 0,3-21 335 0 0,708-6-401 0 0,-57-1 222 0 0,-95-13-1 0 0,135 7-52 0 0,30 7-177 0 0,-1 0-1 0 0,1 0 1 0 0,0 0 0 0 0,-1 0-1 0 0,1 0 1 0 0,0-1 0 0 0,-1 1-1 0 0,1 0 1 0 0,0 0 0 0 0,0 0-1 0 0,-1 0 1 0 0,1-1 0 0 0,0 1-1 0 0,-1 0 1 0 0,1 0 0 0 0,0-1-1 0 0,0 1 1 0 0,0 0 0 0 0,-1 0-1 0 0,1-1 1 0 0,0 1 0 0 0,0 0-1 0 0,0-1 1 0 0,0 1 0 0 0,-1 0-1 0 0,1-1 1 0 0,0 1 0 0 0,0 0-1 0 0,0-1 1 0 0,7-6 113 0 0,20-2 0 0 0,-26 9-112 0 0,88-19 151 0 0,93-7 0 0 0,-101 15-145 0 0,1435-151 35 0 0,-1210 135-91 0 0,1752-130-33 0 0,-1027 105 18 0 0,90-5-14 0 0,-347 26 7 0 0,-742 30 64 0 0,-30 1 0 0 0,367-2-133 0 0,-343 3 110 0 0,-23 1-31 0 0,-10 1 27 0 0,-17 2-19 0 0,-55 2-126 0 0,-84-3 0 0 0,84-4 95 0 0,-883 23-519 0 0,-256 2-141 0 0,-1387 22-238 0 0,2468-43 970 0 0,-1296 32-2 0 0,444-27 129 0 0,219-34 734 0 0,750 24-808 0 0,-16-1 163 0 0,-51-9 0 0 0,57 2-49 0 0,29 9-148 0 0,-1-1 0 0 0,1 0 0 0 0,0 1 1 0 0,-1-1-1 0 0,1 0 0 0 0,-1 0 1 0 0,1 0-1 0 0,0 0 0 0 0,0 0 1 0 0,0 0-1 0 0,0 0 0 0 0,0-1 1 0 0,0 1-1 0 0,-1-1 0 0 0,2 1-6 0 0,-1 0 1 0 0,1 1-1 0 0,0-1 0 0 0,0 0 0 0 0,0 1 0 0 0,0-1 1 0 0,0 0-1 0 0,0 1 0 0 0,0-1 0 0 0,0 0 1 0 0,0 1-1 0 0,0-1 0 0 0,0 0 0 0 0,0 1 0 0 0,0-1 1 0 0,0 0-1 0 0,1 1 0 0 0,-1-1 0 0 0,0 0 1 0 0,0 1-1 0 0,1-1 0 0 0,-1 1 0 0 0,1-1 0 0 0,-1 0 1 0 0,1 0-1 0 0,14-12 126 0 0,0 4-69 0 0,0 1-1 0 0,0 0 0 0 0,1 1 1 0 0,0 1-1 0 0,28-7 0 0 0,-15 4-6 0 0,469-125 88 0 0,11 28-284 0 0,1014-151-123 0 0,-1450 246 256 0 0,1412-176-121 0 0,-769 113 126 0 0,-334 42-43 0 0,-147 14 22 0 0,-213 16 22 0 0,143-10-14 0 0,-149 13-43 0 0,-22 2-20 0 0,-27 3-12 0 0,-480 48-587 0 0,294-37 441 0 0,-428 35-280 0 0,-185 18 33 0 0,-155 23 88 0 0,-666 71 210 0 0,-136 17 679 0 0,1699-172-345 0 0,24-2 345 0 0,-78-2 1 0 0,132-7-211 0 0,12 2-282 0 0,0 0 1 0 0,-1 0-1 0 0,1 0 1 0 0,0 0-1 0 0,0 0 1 0 0,0 0-1 0 0,0 0 1 0 0,0 0-1 0 0,0 0 1 0 0,0 0-1 0 0,0 0 1 0 0,0-1-1 0 0,0 1 1 0 0,0 0-1 0 0,0 0 1 0 0,0 0-1 0 0,0 0 1 0 0,0 0-1 0 0,0 0 1 0 0,0 0-1 0 0,0 0 1 0 0,0 0 0 0 0,0 0-1 0 0,0 0 1 0 0,0 0-1 0 0,0 0 1 0 0,0-1-1 0 0,0 1 1 0 0,0 0-1 0 0,0 0 1 0 0,0 0-1 0 0,0 0 1 0 0,0 0-1 0 0,0 0 1 0 0,0 0-1 0 0,0 0 1 0 0,0 0-1 0 0,0 0 1 0 0,0 0-1 0 0,0 0 1 0 0,0 0-1 0 0,0-1 1 0 0,0 1-1 0 0,0 0 1 0 0,0 0-1 0 0,0 0 1 0 0,0 0-1 0 0,0 0 1 0 0,0 0-1 0 0,0 0 1 0 0,0 0 0 0 0,1 0-1 0 0,-1 0 1 0 0,0 0-1 0 0,0 0 1 0 0,0 0-1 0 0,0 0 1 0 0,0 0-1 0 0,18-7 252 0 0,186-34 370 0 0,-138 29-549 0 0,685-112 102 0 0,-461 79-217 0 0,1065-148-153 0 0,-927 141 135 0 0,488-54-187 0 0,-89 13 97 0 0,-633 72 123 0 0,85-12-18 0 0,-259 29 41 0 0,-35 2-40 0 0,-17 2 0 0 0,-452 35-308 0 0,-609 63-458 0 0,485-49 320 0 0,-109 10 6 0 0,-382 39 47 0 0,385-30 282 0 0,196-21 154 0 0,264-27 48 0 0,67-6 234 0 0,-205-10 0 0 0,383-4-205 0 0,0-1-1 0 0,0 0 1 0 0,0 0-1 0 0,0 0 1 0 0,-17-6 0 0 0,25 7-73 0 0,1-1 1 0 0,-1 1-1 0 0,1 0 1 0 0,0 0-1 0 0,-1 0 1 0 0,1 0 0 0 0,-1 0-1 0 0,1-1 1 0 0,0 1-1 0 0,-1 0 1 0 0,1 0 0 0 0,0-1-1 0 0,-1 1 1 0 0,1 0-1 0 0,0-1 1 0 0,0 1 0 0 0,-1 0-1 0 0,1-1 1 0 0,0 1-1 0 0,0 0 1 0 0,-1-1-1 0 0,1 1 1 0 0,0 0 0 0 0,0-1-1 0 0,0 1 1 0 0,0-1-1 0 0,0 1 1 0 0,0 0 0 0 0,0-1-1 0 0,0 1 1 0 0,0-1-1 0 0,0 1 1 0 0,0-1 0 0 0,0 1-1 0 0,0 0 1 0 0,0-1-1 0 0,0 1 1 0 0,0-1-1 0 0,0 1 1 0 0,0 0 0 0 0,0-1-1 0 0,1 1 1 0 0,-1 0-1 0 0,0-1 1 0 0,0 1 0 0 0,0-1-1 0 0,1 1 1 0 0,-1 0-1 0 0,0 0 1 0 0,1-1 0 0 0,-1 1-1 0 0,0 0 1 0 0,0-1-1 0 0,1 1 1 0 0,-1 0-1 0 0,1 0 1 0 0,-1 0 0 0 0,1-1-1 0 0,24-13 220 0 0,8 0-92 0 0,1 1 0 0 0,43-9 0 0 0,78-10 4 0 0,-135 28-115 0 0,1118-193-358 0 0,283 0-12 0 0,-559 135 106 0 0,-854 62 239 0 0,46-1-29 0 0,0 2 0 0 0,90 14 1 0 0,-137-14 23 0 0,-1 1 0 0 0,0-1 0 0 0,0 1 0 0 0,0 0 1 0 0,6 4-1 0 0,-12-6 5 0 0,1 0 1 0 0,0 1-1 0 0,0-1 1 0 0,0 1-1 0 0,0-1 1 0 0,-1 1-1 0 0,1 0 1 0 0,0-1-1 0 0,0 1 1 0 0,-1 0-1 0 0,1-1 1 0 0,0 1-1 0 0,-1 0 1 0 0,1 0 0 0 0,-1 0-1 0 0,1 0 1 0 0,-1-1-1 0 0,0 1 1 0 0,1 0-1 0 0,-1 0 1 0 0,0 0-1 0 0,0 0 1 0 0,1 0-1 0 0,-1 0 1 0 0,0 0-1 0 0,0 0 1 0 0,0 0-1 0 0,0 0 1 0 0,0 0-1 0 0,0 0 1 0 0,-1 0-1 0 0,1 0 1 0 0,0 0-1 0 0,0 0 1 0 0,-1 0-1 0 0,1-1 1 0 0,-1 3-1 0 0,-2 1 1 0 0,0 1 0 0 0,-1-1 0 0 0,1-1 0 0 0,-1 1 0 0 0,1 0 0 0 0,-1-1 0 0 0,0 0 0 0 0,-1 0 0 0 0,1 0 0 0 0,0 0 0 0 0,-10 4 0 0 0,9-5 0 0 0,-53 27-30 0 0,0-2 0 0 0,-67 19 0 0 0,-129 29-71 0 0,234-70 100 0 0,-1243 326-1913 0 0,1130-299 964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9-18T06:55:55.574"/>
    </inkml:context>
    <inkml:brush xml:id="br0">
      <inkml:brushProperty name="width" value="0.35" units="cm"/>
      <inkml:brushProperty name="height" value="0.35" units="cm"/>
      <inkml:brushProperty name="color" value="#FFFFFF"/>
    </inkml:brush>
  </inkml:definitions>
  <inkml:trace contextRef="#ctx0" brushRef="#br0">386 138 1375 0 0,'-10'-14'309'0'0,"-3"-4"75"0"0,-1 1 0 0 0,-23-24 0 0 0,31 36-267 0 0,1 1 1 0 0,-1-1 0 0 0,0 1-1 0 0,-1 0 1 0 0,1 0 0 0 0,-1 1-1 0 0,1 0 1 0 0,-1 0-1 0 0,0 1 1 0 0,0 0 0 0 0,-11-2-1 0 0,-4 1 153 0 0,0 2-1 0 0,0 1 0 0 0,0 0 1 0 0,-24 5-1 0 0,-35 0 811 0 0,74-5-872 0 0,5 3 48 0 0,6 6 479 0 0,27 31-677 0 0,-25-33-50 0 0,2-1-1 0 0,10 9 1 0 0,-18-15-8 0 0,15 9 53 0 0,24 9 25 0 0,-27-12-41 0 0,-6-3 0 0 0,0-1 0 0 0,-1 0 0 0 0,1 0 0 0 0,0 0 0 0 0,7 0-1 0 0,89 17 489 0 0,154 10 1 0 0,117-17-396 0 0,-185-7-143 0 0,-98-3 13 0 0,256 14 0 0 0,-312-12 0 0 0,2 1 0 0 0,11 3 0 0 0,4 3-73 0 0,-13-3 5 0 0,-12 0 47 0 0,-20-7 585 0 0,-11 5-808 0 0,-19 15 70 0 0,22-20 100 0 0,-1 0 0 0 0,1 0 0 0 0,0 1 0 0 0,-1-1 0 0 0,1-1 0 0 0,-1 1 0 0 0,1 0 0 0 0,-1-1 0 0 0,0 1 0 0 0,1-1 0 0 0,-5 0 0 0 0,-6 2-471 0 0,-20 2-2243 0 0,15-2 497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FE36C8-B8E6-4366-959D-EAE8466C70DA}" type="datetimeFigureOut">
              <a:rPr lang="en-US" smtClean="0"/>
              <a:t>9/22/2023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B1E2F6-AF80-426F-92AF-0F638A0EA586}" type="slidenum">
              <a:rPr lang="en-US" smtClean="0"/>
              <a:t>‹#›</a:t>
            </a:fld>
            <a:endParaRPr lang="en-US"/>
          </a:p>
        </p:txBody>
      </p:sp>
    </p:spTree>
    <p:extLst>
      <p:ext uri="{BB962C8B-B14F-4D97-AF65-F5344CB8AC3E}">
        <p14:creationId xmlns:p14="http://schemas.microsoft.com/office/powerpoint/2010/main" val="1033591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A2B147-6742-4571-ADBC-A158A65075BA}"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a:spLocks noGrp="1" noRot="1" noChangeAspect="1"/>
          </p:cNvSpPr>
          <p:nvPr>
            <p:ph type="sldImg"/>
          </p:nvPr>
        </p:nvSpPr>
        <p:spPr>
          <a:xfrm>
            <a:off x="381000" y="685800"/>
            <a:ext cx="6096000" cy="3429000"/>
          </a:xfrm>
          <a:prstGeom prst="rect">
            <a:avLst/>
          </a:prstGeom>
        </p:spPr>
        <p:txBody>
          <a:bodyPr/>
          <a:lstStyle/>
          <a:p>
            <a:endParaRPr/>
          </a:p>
        </p:txBody>
      </p:sp>
      <p:sp>
        <p:nvSpPr>
          <p:cNvPr id="111" name="Shape 111"/>
          <p:cNvSpPr>
            <a:spLocks noGrp="1"/>
          </p:cNvSpPr>
          <p:nvPr>
            <p:ph type="body" sz="quarter" idx="1"/>
          </p:nvPr>
        </p:nvSpPr>
        <p:spPr>
          <a:prstGeom prst="rect">
            <a:avLst/>
          </a:prstGeom>
        </p:spPr>
        <p:txBody>
          <a:bodyPr/>
          <a:lstStyle/>
          <a:p>
            <a:pPr marL="228600" indent="-228600">
              <a:buFont typeface="+mj-lt"/>
              <a:buAutoNum type="arabicPeriod"/>
            </a:pPr>
            <a:r>
              <a:rPr lang="en-US">
                <a:latin typeface="Arial" pitchFamily="34" charset="0"/>
                <a:cs typeface="Arial" pitchFamily="34" charset="0"/>
              </a:rPr>
              <a:t>Ask students to recall </a:t>
            </a:r>
            <a:r>
              <a:rPr lang="en-US" err="1">
                <a:latin typeface="Arial" pitchFamily="34" charset="0"/>
                <a:cs typeface="Arial" pitchFamily="34" charset="0"/>
              </a:rPr>
              <a:t>crystallisation</a:t>
            </a:r>
            <a:r>
              <a:rPr lang="en-US">
                <a:latin typeface="Arial" pitchFamily="34" charset="0"/>
                <a:cs typeface="Arial" pitchFamily="34" charset="0"/>
              </a:rPr>
              <a:t> from the topic of Acids and Bases (Chapter 12).</a:t>
            </a:r>
          </a:p>
          <a:p>
            <a:pPr marL="228600" indent="-228600">
              <a:buFont typeface="+mj-lt"/>
              <a:buAutoNum type="arabicPeriod"/>
            </a:pPr>
            <a:r>
              <a:rPr lang="en-US">
                <a:latin typeface="Arial" pitchFamily="34" charset="0"/>
                <a:cs typeface="Arial" pitchFamily="34" charset="0"/>
              </a:rPr>
              <a:t>Guide them on how sugar is separated from sugarcane.</a:t>
            </a:r>
          </a:p>
          <a:p>
            <a:pPr marL="228600" indent="-228600">
              <a:buFont typeface="+mj-lt"/>
              <a:buAutoNum type="arabicPeriod"/>
            </a:pPr>
            <a:r>
              <a:rPr lang="en-US">
                <a:latin typeface="Arial" pitchFamily="34" charset="0"/>
                <a:cs typeface="Arial" pitchFamily="34" charset="0"/>
              </a:rPr>
              <a:t>Encourage students to answer the quick check in the Student’s Book p. 365. </a:t>
            </a:r>
          </a:p>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a:spLocks noGrp="1" noRot="1" noChangeAspect="1"/>
          </p:cNvSpPr>
          <p:nvPr>
            <p:ph type="sldImg"/>
          </p:nvPr>
        </p:nvSpPr>
        <p:spPr>
          <a:xfrm>
            <a:off x="381000" y="685800"/>
            <a:ext cx="6096000" cy="3429000"/>
          </a:xfrm>
          <a:prstGeom prst="rect">
            <a:avLst/>
          </a:prstGeom>
        </p:spPr>
        <p:txBody>
          <a:bodyPr/>
          <a:lstStyle/>
          <a:p>
            <a:endParaRPr/>
          </a:p>
        </p:txBody>
      </p:sp>
      <p:sp>
        <p:nvSpPr>
          <p:cNvPr id="111" name="Shape 111"/>
          <p:cNvSpPr>
            <a:spLocks noGrp="1"/>
          </p:cNvSpPr>
          <p:nvPr>
            <p:ph type="body" sz="quarter" idx="1"/>
          </p:nvPr>
        </p:nvSpPr>
        <p:spPr>
          <a:prstGeom prst="rect">
            <a:avLst/>
          </a:prstGeom>
        </p:spPr>
        <p:txBody>
          <a:bodyPr/>
          <a:lstStyle/>
          <a:p>
            <a:pPr marL="228600" indent="-228600">
              <a:buFont typeface="+mj-lt"/>
              <a:buAutoNum type="arabicPeriod"/>
            </a:pPr>
            <a:r>
              <a:rPr lang="en-US">
                <a:latin typeface="Arial" pitchFamily="34" charset="0"/>
                <a:cs typeface="Arial" pitchFamily="34" charset="0"/>
              </a:rPr>
              <a:t>Guide</a:t>
            </a:r>
            <a:r>
              <a:rPr lang="en-US" baseline="0">
                <a:latin typeface="Arial" pitchFamily="34" charset="0"/>
                <a:cs typeface="Arial" pitchFamily="34" charset="0"/>
              </a:rPr>
              <a:t> </a:t>
            </a:r>
            <a:r>
              <a:rPr lang="en-US">
                <a:latin typeface="Arial" pitchFamily="34" charset="0"/>
                <a:cs typeface="Arial" pitchFamily="34" charset="0"/>
              </a:rPr>
              <a:t>students on the preparation of pure crystals of copper(II) sulfate from impure copper(II) sulfate solution using Student’s Book p. 366. </a:t>
            </a:r>
          </a:p>
          <a:p>
            <a:pPr marL="228600" indent="-228600">
              <a:buFont typeface="+mj-lt"/>
              <a:buAutoNum type="arabicPeriod"/>
            </a:pPr>
            <a:r>
              <a:rPr lang="en-US">
                <a:latin typeface="Arial" pitchFamily="34" charset="0"/>
                <a:cs typeface="Arial" pitchFamily="34" charset="0"/>
              </a:rPr>
              <a:t>Quiz students on the definition of a saturated solution.</a:t>
            </a:r>
          </a:p>
          <a:p>
            <a:pPr marL="228600" indent="-228600">
              <a:buFont typeface="+mj-lt"/>
              <a:buAutoNum type="arabicPeriod"/>
            </a:pPr>
            <a:r>
              <a:rPr lang="en-US">
                <a:latin typeface="Arial" pitchFamily="34" charset="0"/>
                <a:cs typeface="Arial" pitchFamily="34" charset="0"/>
              </a:rPr>
              <a:t>Encourage them to suggest </a:t>
            </a:r>
            <a:r>
              <a:rPr lang="en-US" baseline="0">
                <a:latin typeface="Arial" pitchFamily="34" charset="0"/>
                <a:cs typeface="Arial" pitchFamily="34" charset="0"/>
              </a:rPr>
              <a:t>the purpose of washing the crystal with cold distilled water.</a:t>
            </a:r>
            <a:endParaRPr lang="en-US">
              <a:latin typeface="Arial" pitchFamily="34" charset="0"/>
              <a:cs typeface="Arial" pitchFamily="34" charset="0"/>
            </a:endParaRPr>
          </a:p>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a:spLocks noGrp="1" noRot="1" noChangeAspect="1"/>
          </p:cNvSpPr>
          <p:nvPr>
            <p:ph type="sldImg"/>
          </p:nvPr>
        </p:nvSpPr>
        <p:spPr>
          <a:xfrm>
            <a:off x="381000" y="685800"/>
            <a:ext cx="6096000" cy="3429000"/>
          </a:xfrm>
          <a:prstGeom prst="rect">
            <a:avLst/>
          </a:prstGeom>
        </p:spPr>
        <p:txBody>
          <a:bodyPr/>
          <a:lstStyle/>
          <a:p>
            <a:endParaRPr/>
          </a:p>
        </p:txBody>
      </p:sp>
      <p:sp>
        <p:nvSpPr>
          <p:cNvPr id="111" name="Shape 111"/>
          <p:cNvSpPr>
            <a:spLocks noGrp="1"/>
          </p:cNvSpPr>
          <p:nvPr>
            <p:ph type="body" sz="quarter" idx="1"/>
          </p:nvPr>
        </p:nvSpPr>
        <p:spPr>
          <a:prstGeom prst="rect">
            <a:avLst/>
          </a:prstGeom>
        </p:spPr>
        <p:txBody>
          <a:bodyPr/>
          <a:lstStyle/>
          <a:p>
            <a:pPr marL="228600" indent="-228600">
              <a:buFont typeface="+mj-lt"/>
              <a:buAutoNum type="arabicPeriod"/>
            </a:pPr>
            <a:r>
              <a:rPr lang="en-US">
                <a:latin typeface="Arial" pitchFamily="34" charset="0"/>
                <a:cs typeface="Arial" pitchFamily="34" charset="0"/>
              </a:rPr>
              <a:t>Prompt students on the physical properties of sand and sodium chloride (i.e. sand is insoluble and sodium chloride is soluble in water) to ensure that students plan their separation techniques based on the properties of the substances.</a:t>
            </a:r>
            <a:endParaRPr lang="en-US" baseline="0">
              <a:latin typeface="Arial" pitchFamily="34" charset="0"/>
              <a:cs typeface="Arial" pitchFamily="34" charset="0"/>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0" baseline="0">
                <a:latin typeface="Arial" pitchFamily="34" charset="0"/>
                <a:cs typeface="Arial" pitchFamily="34" charset="0"/>
              </a:rPr>
              <a:t>Use the </a:t>
            </a:r>
            <a:r>
              <a:rPr lang="en-US" sz="1200" b="0">
                <a:latin typeface="Arial" pitchFamily="34" charset="0"/>
                <a:cs typeface="Arial" pitchFamily="34" charset="0"/>
              </a:rPr>
              <a:t>figure to show students that we can combine to types of separation techniques.</a:t>
            </a:r>
            <a:endParaRPr>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b="0">
                <a:latin typeface="Arial" pitchFamily="34" charset="0"/>
                <a:cs typeface="Arial" pitchFamily="34" charset="0"/>
              </a:rPr>
              <a:t>Highlight to students that this technique is used to obtain the solvent instead.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a:latin typeface="Arial" pitchFamily="34" charset="0"/>
                <a:cs typeface="Arial" pitchFamily="34" charset="0"/>
              </a:rPr>
              <a:t>Prompt students that this is the opposite of ‘evaporation to dryness’ where the solute is obtained instead of the solvent.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b="0">
                <a:latin typeface="Arial" pitchFamily="34" charset="0"/>
                <a:cs typeface="Arial" pitchFamily="34" charset="0"/>
              </a:rPr>
              <a:t>G</a:t>
            </a:r>
            <a:r>
              <a:rPr lang="en-GB" sz="1200">
                <a:latin typeface="Arial" pitchFamily="34" charset="0"/>
                <a:cs typeface="Arial" pitchFamily="34" charset="0"/>
              </a:rPr>
              <a:t>uide them on the steps to obtain pure water from salt solution via distillation using Student’s Book p. 367.</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a:latin typeface="Arial" pitchFamily="34" charset="0"/>
                <a:cs typeface="Arial" pitchFamily="34" charset="0"/>
              </a:rPr>
              <a:t>Go through with students the steps taken during distillation using Table 20.8 in Student’s Book p. 368 and the figure in this slide.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b="0">
                <a:latin typeface="Arial" pitchFamily="34" charset="0"/>
                <a:cs typeface="Arial" pitchFamily="34" charset="0"/>
              </a:rPr>
              <a:t>Encourage them to draw a</a:t>
            </a:r>
            <a:r>
              <a:rPr lang="en-GB" sz="1200" b="0" baseline="0">
                <a:latin typeface="Arial" pitchFamily="34" charset="0"/>
                <a:cs typeface="Arial" pitchFamily="34" charset="0"/>
              </a:rPr>
              <a:t> sketch of distillation apparatus.</a:t>
            </a:r>
            <a:endParaRPr lang="en-GB" sz="1200" b="0">
              <a:latin typeface="Arial" pitchFamily="34" charset="0"/>
              <a:cs typeface="Arial" pitchFamily="34" charset="0"/>
            </a:endParaRPr>
          </a:p>
          <a:p>
            <a:endParaRPr lang="en-US"/>
          </a:p>
        </p:txBody>
      </p:sp>
      <p:sp>
        <p:nvSpPr>
          <p:cNvPr id="4" name="Slide Number Placeholder 3"/>
          <p:cNvSpPr>
            <a:spLocks noGrp="1"/>
          </p:cNvSpPr>
          <p:nvPr>
            <p:ph type="sldNum" sz="quarter" idx="10"/>
          </p:nvPr>
        </p:nvSpPr>
        <p:spPr/>
        <p:txBody>
          <a:bodyPr/>
          <a:lstStyle/>
          <a:p>
            <a:fld id="{4BA2B147-6742-4571-ADBC-A158A65075BA}" type="slidenum">
              <a:rPr lang="en-US" smtClean="0"/>
              <a:pPr/>
              <a:t>19</a:t>
            </a:fld>
            <a:endParaRPr lang="en-US"/>
          </a:p>
        </p:txBody>
      </p:sp>
    </p:spTree>
    <p:extLst>
      <p:ext uri="{BB962C8B-B14F-4D97-AF65-F5344CB8AC3E}">
        <p14:creationId xmlns:p14="http://schemas.microsoft.com/office/powerpoint/2010/main" val="2999051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a:spLocks noGrp="1" noRot="1" noChangeAspect="1"/>
          </p:cNvSpPr>
          <p:nvPr>
            <p:ph type="sldImg"/>
          </p:nvPr>
        </p:nvSpPr>
        <p:spPr>
          <a:xfrm>
            <a:off x="381000" y="685800"/>
            <a:ext cx="6096000" cy="3429000"/>
          </a:xfrm>
          <a:prstGeom prst="rect">
            <a:avLst/>
          </a:prstGeom>
        </p:spPr>
        <p:txBody>
          <a:bodyPr/>
          <a:lstStyle/>
          <a:p>
            <a:endParaRPr/>
          </a:p>
        </p:txBody>
      </p:sp>
      <p:sp>
        <p:nvSpPr>
          <p:cNvPr id="111" name="Shape 111"/>
          <p:cNvSpPr>
            <a:spLocks noGrp="1"/>
          </p:cNvSpPr>
          <p:nvPr>
            <p:ph type="body" sz="quarter" idx="1"/>
          </p:nvPr>
        </p:nvSpPr>
        <p:spPr>
          <a:prstGeom prst="rect">
            <a:avLst/>
          </a:prstGeom>
        </p:spPr>
        <p:txBody>
          <a:bodyPr>
            <a:normAutofit/>
          </a:bodyPr>
          <a:lstStyle/>
          <a:p>
            <a:pPr marL="228600" indent="-228600">
              <a:buFont typeface="+mj-lt"/>
              <a:buAutoNum type="arabicPeriod"/>
            </a:pPr>
            <a:r>
              <a:rPr lang="en-US">
                <a:latin typeface="Arial" pitchFamily="34" charset="0"/>
                <a:cs typeface="Arial" pitchFamily="34" charset="0"/>
              </a:rPr>
              <a:t>Highlight to students the difference between fractional distillation and simple distillation. </a:t>
            </a:r>
          </a:p>
          <a:p>
            <a:pPr marL="228600" indent="-228600">
              <a:buFont typeface="+mj-lt"/>
              <a:buAutoNum type="arabicPeriod"/>
            </a:pPr>
            <a:r>
              <a:rPr lang="en-US" baseline="0">
                <a:latin typeface="Arial" pitchFamily="34" charset="0"/>
                <a:cs typeface="Arial" pitchFamily="34" charset="0"/>
              </a:rPr>
              <a:t>Compare the terms </a:t>
            </a:r>
            <a:r>
              <a:rPr lang="en-US" i="1" baseline="0">
                <a:latin typeface="Arial" pitchFamily="34" charset="0"/>
                <a:cs typeface="Arial" pitchFamily="34" charset="0"/>
              </a:rPr>
              <a:t>miscible</a:t>
            </a:r>
            <a:r>
              <a:rPr lang="en-US" baseline="0">
                <a:latin typeface="Arial" pitchFamily="34" charset="0"/>
                <a:cs typeface="Arial" pitchFamily="34" charset="0"/>
              </a:rPr>
              <a:t> and </a:t>
            </a:r>
            <a:r>
              <a:rPr lang="en-US" i="1" baseline="0">
                <a:latin typeface="Arial" pitchFamily="34" charset="0"/>
                <a:cs typeface="Arial" pitchFamily="34" charset="0"/>
              </a:rPr>
              <a:t>soluble</a:t>
            </a:r>
            <a:r>
              <a:rPr lang="en-US" baseline="0">
                <a:latin typeface="Arial" pitchFamily="34" charset="0"/>
                <a:cs typeface="Arial" pitchFamily="34" charset="0"/>
              </a:rPr>
              <a:t>. Highlight to students when to use the terms. </a:t>
            </a:r>
          </a:p>
          <a:p>
            <a:r>
              <a:rPr lang="en-US"/>
              <a:t>3. Using the figure and figure 20.28 in Student’s Book p. 369, </a:t>
            </a:r>
          </a:p>
          <a:p>
            <a:pPr marL="742950" lvl="1" indent="-285750">
              <a:buFont typeface="Arial" panose="020B0604020202020204" pitchFamily="34" charset="0"/>
              <a:buChar char="•"/>
            </a:pPr>
            <a:r>
              <a:rPr lang="en-US"/>
              <a:t>Explain the steps involved in fractional distillation.</a:t>
            </a:r>
          </a:p>
          <a:p>
            <a:pPr marL="742950" lvl="1" indent="-285750">
              <a:buFont typeface="Arial" panose="020B0604020202020204" pitchFamily="34" charset="0"/>
              <a:buChar char="•"/>
            </a:pPr>
            <a:r>
              <a:rPr lang="en-US"/>
              <a:t>State the purpose of the fractionating column, boiling chips, condenser and thermometer in this set-up. </a:t>
            </a:r>
            <a:endParaRPr lang="en-US" baseline="0">
              <a:latin typeface="Arial" pitchFamily="34" charset="0"/>
              <a:cs typeface="Arial" pitchFamily="34" charset="0"/>
            </a:endParaRPr>
          </a:p>
          <a:p>
            <a:pPr marL="285750" lvl="0" indent="-285750">
              <a:buFont typeface="+mj-lt"/>
              <a:buAutoNum type="arabicPeriod" startAt="4"/>
            </a:pPr>
            <a:r>
              <a:rPr lang="en-US" baseline="0">
                <a:latin typeface="Arial" pitchFamily="34" charset="0"/>
                <a:cs typeface="Arial" pitchFamily="34" charset="0"/>
              </a:rPr>
              <a:t>Explain to students that the thermometer measures the boiling point of the substance that is being distilled.</a:t>
            </a:r>
          </a:p>
          <a:p>
            <a:pPr marL="285750" lvl="0" indent="-285750">
              <a:buFont typeface="+mj-lt"/>
              <a:buAutoNum type="arabicPeriod" startAt="4"/>
            </a:pPr>
            <a:r>
              <a:rPr lang="en-US" baseline="0">
                <a:latin typeface="Arial" pitchFamily="34" charset="0"/>
                <a:cs typeface="Arial" pitchFamily="34" charset="0"/>
              </a:rPr>
              <a:t>State why a hot water bath is used rather than Bunsen burner when heating a mixture of hydrocarbons. </a:t>
            </a:r>
            <a:endParaRPr lang="en-US">
              <a:latin typeface="Arial" pitchFamily="34" charset="0"/>
              <a:cs typeface="Arial" pitchFamily="34" charset="0"/>
            </a:endParaRPr>
          </a:p>
          <a:p>
            <a:pPr marL="742950" lvl="1" indent="-285750">
              <a:buFont typeface="+mj-lt"/>
              <a:buAutoNum type="romanLcPeriod"/>
            </a:pPr>
            <a:endParaRPr lang="en-US"/>
          </a:p>
          <a:p>
            <a:pPr marL="742950" lvl="1" indent="-285750">
              <a:buFont typeface="+mj-lt"/>
              <a:buAutoNum type="romanLcPeriod"/>
            </a:pPr>
            <a:endParaRPr lang="en-US"/>
          </a:p>
          <a:p>
            <a:pPr marL="742950" lvl="1" indent="-285750">
              <a:buFont typeface="+mj-lt"/>
              <a:buAutoNum type="romanLcPeriod"/>
            </a:pPr>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a:spLocks noGrp="1" noRot="1" noChangeAspect="1"/>
          </p:cNvSpPr>
          <p:nvPr>
            <p:ph type="sldImg"/>
          </p:nvPr>
        </p:nvSpPr>
        <p:spPr>
          <a:xfrm>
            <a:off x="381000" y="685800"/>
            <a:ext cx="6096000" cy="3429000"/>
          </a:xfrm>
          <a:prstGeom prst="rect">
            <a:avLst/>
          </a:prstGeom>
        </p:spPr>
        <p:txBody>
          <a:bodyPr/>
          <a:lstStyle/>
          <a:p>
            <a:endParaRPr/>
          </a:p>
        </p:txBody>
      </p:sp>
      <p:sp>
        <p:nvSpPr>
          <p:cNvPr id="111" name="Shape 111"/>
          <p:cNvSpPr>
            <a:spLocks noGrp="1"/>
          </p:cNvSpPr>
          <p:nvPr>
            <p:ph type="body" sz="quarter" idx="1"/>
          </p:nvPr>
        </p:nvSpPr>
        <p:spPr>
          <a:prstGeom prst="rect">
            <a:avLst/>
          </a:prstGeom>
        </p:spPr>
        <p:txBody>
          <a:bodyPr/>
          <a:lstStyle/>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a:solidFill>
                  <a:srgbClr val="00526B"/>
                </a:solidFill>
                <a:latin typeface="Arial" pitchFamily="34" charset="0"/>
                <a:cs typeface="Arial" pitchFamily="34" charset="0"/>
              </a:rPr>
              <a:t>Guide </a:t>
            </a:r>
            <a:r>
              <a:rPr lang="en-US" sz="1200" b="0">
                <a:solidFill>
                  <a:srgbClr val="231F20"/>
                </a:solidFill>
                <a:latin typeface="Arial" pitchFamily="34" charset="0"/>
                <a:cs typeface="Arial" pitchFamily="34" charset="0"/>
              </a:rPr>
              <a:t>students on how to decide on the method(s) to separate a mixture.</a:t>
            </a:r>
            <a:endParaRPr lang="en-GB" sz="1200" b="0">
              <a:latin typeface="Arial" pitchFamily="34" charset="0"/>
              <a:cs typeface="Arial" pitchFamily="34" charset="0"/>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a:solidFill>
                  <a:srgbClr val="231F20"/>
                </a:solidFill>
                <a:latin typeface="Arial" pitchFamily="34" charset="0"/>
                <a:cs typeface="Arial" pitchFamily="34" charset="0"/>
              </a:rPr>
              <a:t> Encourage</a:t>
            </a:r>
            <a:r>
              <a:rPr lang="en-US" sz="1200" b="0" baseline="0">
                <a:solidFill>
                  <a:srgbClr val="231F20"/>
                </a:solidFill>
                <a:latin typeface="Arial" pitchFamily="34" charset="0"/>
                <a:cs typeface="Arial" pitchFamily="34" charset="0"/>
              </a:rPr>
              <a:t> students to construct their own mind map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SG" sz="1200" kern="1200">
                <a:solidFill>
                  <a:schemeClr val="tx1"/>
                </a:solidFill>
                <a:effectLst/>
                <a:latin typeface="+mn-lt"/>
                <a:ea typeface="+mn-ea"/>
                <a:cs typeface="+mn-cs"/>
              </a:rPr>
              <a:t>Have students answer the question in Quick Check on Student’s book p. 369.</a:t>
            </a:r>
          </a:p>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a:spLocks noGrp="1" noRot="1" noChangeAspect="1"/>
          </p:cNvSpPr>
          <p:nvPr>
            <p:ph type="sldImg"/>
          </p:nvPr>
        </p:nvSpPr>
        <p:spPr>
          <a:xfrm>
            <a:off x="381000" y="685800"/>
            <a:ext cx="6096000" cy="3429000"/>
          </a:xfrm>
          <a:prstGeom prst="rect">
            <a:avLst/>
          </a:prstGeom>
        </p:spPr>
        <p:txBody>
          <a:bodyPr/>
          <a:lstStyle/>
          <a:p>
            <a:endParaRPr/>
          </a:p>
        </p:txBody>
      </p:sp>
      <p:sp>
        <p:nvSpPr>
          <p:cNvPr id="111" name="Shape 111"/>
          <p:cNvSpPr>
            <a:spLocks noGrp="1"/>
          </p:cNvSpPr>
          <p:nvPr>
            <p:ph type="body" sz="quarter" idx="1"/>
          </p:nvPr>
        </p:nvSpPr>
        <p:spPr>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GB" b="0">
                <a:latin typeface="Arial" pitchFamily="34" charset="0"/>
                <a:cs typeface="Arial" pitchFamily="34" charset="0"/>
              </a:rPr>
              <a:t>Using the figure, show students </a:t>
            </a:r>
            <a:r>
              <a:rPr lang="en-GB" sz="1200" b="0">
                <a:solidFill>
                  <a:srgbClr val="231F20"/>
                </a:solidFill>
                <a:latin typeface="Arial" pitchFamily="34" charset="0"/>
                <a:cs typeface="Arial" pitchFamily="34" charset="0"/>
              </a:rPr>
              <a:t>some examples of the importance of purity.</a:t>
            </a:r>
            <a:endParaRPr lang="en-GB" sz="1200" b="0">
              <a:latin typeface="Arial" pitchFamily="34" charset="0"/>
              <a:cs typeface="Arial" pitchFamily="34" charset="0"/>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b="0">
              <a:latin typeface="Arial" pitchFamily="34" charset="0"/>
              <a:cs typeface="Arial" pitchFamily="34" charset="0"/>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b="0">
              <a:latin typeface="Arial" pitchFamily="34" charset="0"/>
              <a:cs typeface="Arial" pitchFamily="34" charset="0"/>
            </a:endParaRPr>
          </a:p>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a:spLocks noGrp="1" noRot="1" noChangeAspect="1"/>
          </p:cNvSpPr>
          <p:nvPr>
            <p:ph type="sldImg"/>
          </p:nvPr>
        </p:nvSpPr>
        <p:spPr>
          <a:xfrm>
            <a:off x="381000" y="685800"/>
            <a:ext cx="6096000" cy="3429000"/>
          </a:xfrm>
          <a:prstGeom prst="rect">
            <a:avLst/>
          </a:prstGeom>
        </p:spPr>
        <p:txBody>
          <a:bodyPr/>
          <a:lstStyle/>
          <a:p>
            <a:endParaRPr/>
          </a:p>
        </p:txBody>
      </p:sp>
      <p:sp>
        <p:nvSpPr>
          <p:cNvPr id="111" name="Shape 111"/>
          <p:cNvSpPr>
            <a:spLocks noGrp="1"/>
          </p:cNvSpPr>
          <p:nvPr>
            <p:ph type="body" sz="quarter" idx="1"/>
          </p:nvPr>
        </p:nvSpPr>
        <p:spPr>
          <a:prstGeom prst="rect">
            <a:avLst/>
          </a:prstGeom>
        </p:spPr>
        <p:txBody>
          <a:bodyPr/>
          <a:lstStyle/>
          <a:p>
            <a:pPr marL="228600" indent="-228600">
              <a:buFont typeface="+mj-lt"/>
              <a:buAutoNum type="arabicPeriod"/>
            </a:pPr>
            <a:r>
              <a:rPr lang="en-US">
                <a:latin typeface="Arial" pitchFamily="34" charset="0"/>
                <a:cs typeface="Arial" pitchFamily="34" charset="0"/>
              </a:rPr>
              <a:t>Guide students</a:t>
            </a:r>
            <a:r>
              <a:rPr lang="en-US" baseline="0">
                <a:latin typeface="Arial" pitchFamily="34" charset="0"/>
                <a:cs typeface="Arial" pitchFamily="34" charset="0"/>
              </a:rPr>
              <a:t> on how to determine the melting point of a substance.</a:t>
            </a:r>
          </a:p>
          <a:p>
            <a:pPr marL="228600" indent="-228600">
              <a:buFont typeface="+mj-lt"/>
              <a:buAutoNum type="arabicPeriod"/>
            </a:pPr>
            <a:r>
              <a:rPr lang="en-US" baseline="0">
                <a:latin typeface="Arial" pitchFamily="34" charset="0"/>
                <a:cs typeface="Arial" pitchFamily="34" charset="0"/>
              </a:rPr>
              <a:t>Reinforce their understanding and ask them what effect the impurities will have on the melting point.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a:latin typeface="Arial" pitchFamily="34" charset="0"/>
                <a:cs typeface="Arial" pitchFamily="34" charset="0"/>
              </a:rPr>
              <a:t>Use </a:t>
            </a:r>
            <a:r>
              <a:rPr lang="en-GB" sz="1200" baseline="0">
                <a:solidFill>
                  <a:srgbClr val="00526B"/>
                </a:solidFill>
                <a:latin typeface="Arial" pitchFamily="34" charset="0"/>
                <a:cs typeface="Arial" pitchFamily="34" charset="0"/>
              </a:rPr>
              <a:t>the figure</a:t>
            </a:r>
            <a:r>
              <a:rPr lang="en-GB" sz="1200">
                <a:solidFill>
                  <a:srgbClr val="00526B"/>
                </a:solidFill>
                <a:latin typeface="Arial" pitchFamily="34" charset="0"/>
                <a:cs typeface="Arial" pitchFamily="34" charset="0"/>
              </a:rPr>
              <a:t> to show them the </a:t>
            </a:r>
            <a:r>
              <a:rPr lang="en-GB" sz="1200">
                <a:solidFill>
                  <a:srgbClr val="231F20"/>
                </a:solidFill>
                <a:latin typeface="Arial" pitchFamily="34" charset="0"/>
                <a:cs typeface="Arial" pitchFamily="34" charset="0"/>
              </a:rPr>
              <a:t>experimental set-up to determine the melting point of benzoic acid.</a:t>
            </a:r>
            <a:endParaRPr lang="en-GB" sz="1200">
              <a:latin typeface="Arial" pitchFamily="34" charset="0"/>
              <a:cs typeface="Arial" pitchFamily="34" charset="0"/>
            </a:endParaRPr>
          </a:p>
          <a:p>
            <a:pPr marL="228600" indent="-228600">
              <a:buFont typeface="+mj-lt"/>
              <a:buAutoNum type="arabicPeriod"/>
            </a:pPr>
            <a:endParaRPr>
              <a:latin typeface="Arial" pitchFamily="34" charset="0"/>
              <a:cs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a:spLocks noGrp="1" noRot="1" noChangeAspect="1"/>
          </p:cNvSpPr>
          <p:nvPr>
            <p:ph type="sldImg"/>
          </p:nvPr>
        </p:nvSpPr>
        <p:spPr>
          <a:xfrm>
            <a:off x="381000" y="685800"/>
            <a:ext cx="6096000" cy="3429000"/>
          </a:xfrm>
          <a:prstGeom prst="rect">
            <a:avLst/>
          </a:prstGeom>
        </p:spPr>
        <p:txBody>
          <a:bodyPr/>
          <a:lstStyle/>
          <a:p>
            <a:endParaRPr/>
          </a:p>
        </p:txBody>
      </p:sp>
      <p:sp>
        <p:nvSpPr>
          <p:cNvPr id="111" name="Shape 111"/>
          <p:cNvSpPr>
            <a:spLocks noGrp="1"/>
          </p:cNvSpPr>
          <p:nvPr>
            <p:ph type="body" sz="quarter" idx="1"/>
          </p:nvPr>
        </p:nvSpPr>
        <p:spPr>
          <a:prstGeom prst="rect">
            <a:avLst/>
          </a:prstGeom>
        </p:spPr>
        <p:txBody>
          <a:bodyPr/>
          <a:lstStyle/>
          <a:p>
            <a:pPr marL="228600" indent="-228600">
              <a:buFont typeface="+mj-lt"/>
              <a:buAutoNum type="arabicPeriod"/>
            </a:pPr>
            <a:r>
              <a:rPr lang="en-US">
                <a:latin typeface="Arial" pitchFamily="34" charset="0"/>
                <a:cs typeface="Arial" pitchFamily="34" charset="0"/>
              </a:rPr>
              <a:t>Guide students</a:t>
            </a:r>
            <a:r>
              <a:rPr lang="en-US" baseline="0">
                <a:latin typeface="Arial" pitchFamily="34" charset="0"/>
                <a:cs typeface="Arial" pitchFamily="34" charset="0"/>
              </a:rPr>
              <a:t> on how to determine the boiling point of a substance.</a:t>
            </a:r>
          </a:p>
          <a:p>
            <a:pPr marL="228600" indent="-228600">
              <a:buFont typeface="+mj-lt"/>
              <a:buAutoNum type="arabicPeriod"/>
            </a:pPr>
            <a:r>
              <a:rPr lang="en-US" baseline="0">
                <a:latin typeface="Arial" pitchFamily="34" charset="0"/>
                <a:cs typeface="Arial" pitchFamily="34" charset="0"/>
              </a:rPr>
              <a:t>Reinforce their understanding and ask them what effect the impurities will have on the boiling point.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a:latin typeface="Arial" pitchFamily="34" charset="0"/>
                <a:cs typeface="Arial" pitchFamily="34" charset="0"/>
              </a:rPr>
              <a:t>Use </a:t>
            </a:r>
            <a:r>
              <a:rPr lang="en-US" sz="1200" baseline="0">
                <a:solidFill>
                  <a:srgbClr val="00526B"/>
                </a:solidFill>
                <a:latin typeface="Arial" pitchFamily="34" charset="0"/>
                <a:cs typeface="Arial" pitchFamily="34" charset="0"/>
              </a:rPr>
              <a:t>the figure</a:t>
            </a:r>
            <a:r>
              <a:rPr lang="en-US" sz="1200">
                <a:solidFill>
                  <a:srgbClr val="00526B"/>
                </a:solidFill>
                <a:latin typeface="Arial" pitchFamily="34" charset="0"/>
                <a:cs typeface="Arial" pitchFamily="34" charset="0"/>
              </a:rPr>
              <a:t> to show them the </a:t>
            </a:r>
            <a:r>
              <a:rPr lang="en-US" sz="1200">
                <a:solidFill>
                  <a:srgbClr val="231F20"/>
                </a:solidFill>
                <a:latin typeface="Arial" pitchFamily="34" charset="0"/>
                <a:cs typeface="Arial" pitchFamily="34" charset="0"/>
              </a:rPr>
              <a:t>experimental set-up to determine the boiling point of </a:t>
            </a:r>
            <a:r>
              <a:rPr lang="en-US" sz="1200" err="1">
                <a:solidFill>
                  <a:srgbClr val="231F20"/>
                </a:solidFill>
                <a:latin typeface="Arial" pitchFamily="34" charset="0"/>
                <a:cs typeface="Arial" pitchFamily="34" charset="0"/>
              </a:rPr>
              <a:t>methanoic</a:t>
            </a:r>
            <a:r>
              <a:rPr lang="en-US" sz="1200">
                <a:solidFill>
                  <a:srgbClr val="231F20"/>
                </a:solidFill>
                <a:latin typeface="Arial" pitchFamily="34" charset="0"/>
                <a:cs typeface="Arial" pitchFamily="34" charset="0"/>
              </a:rPr>
              <a:t> acid.</a:t>
            </a:r>
            <a:endParaRPr lang="en-US" sz="1200">
              <a:latin typeface="Arial" pitchFamily="34" charset="0"/>
              <a:cs typeface="Arial" pitchFamily="34" charset="0"/>
            </a:endParaRPr>
          </a:p>
          <a:p>
            <a:pPr marL="228600" indent="-228600">
              <a:buFont typeface="+mj-lt"/>
              <a:buAutoNum type="arabicPeriod"/>
            </a:pPr>
            <a:endParaRPr lang="en-US">
              <a:latin typeface="Arial" pitchFamily="34" charset="0"/>
              <a:cs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BA2B147-6742-4571-ADBC-A158A65075BA}" type="slidenum">
              <a:rPr lang="en-US" smtClean="0"/>
              <a:pPr/>
              <a:t>31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prstGeom prst="rect">
            <a:avLst/>
          </a:prstGeom>
        </p:spPr>
        <p:txBody>
          <a:bodyPr/>
          <a:lstStyle/>
          <a:p>
            <a:endParaRPr/>
          </a:p>
        </p:txBody>
      </p:sp>
      <p:sp>
        <p:nvSpPr>
          <p:cNvPr id="109" name="Shape 109"/>
          <p:cNvSpPr>
            <a:spLocks noGrp="1"/>
          </p:cNvSpPr>
          <p:nvPr>
            <p:ph type="body" sz="quarter" idx="1"/>
          </p:nvPr>
        </p:nvSpPr>
        <p:spPr>
          <a:prstGeom prst="rect">
            <a:avLst/>
          </a:prstGeom>
        </p:spPr>
        <p:txBody>
          <a:bodyPr/>
          <a:lstStyle/>
          <a:p>
            <a:endParaRPr lang="en-US" sz="1200">
              <a:latin typeface="Arial" pitchFamily="34" charset="0"/>
              <a:cs typeface="Arial" pitchFamily="34" charset="0"/>
            </a:endParaRPr>
          </a:p>
          <a:p>
            <a:r>
              <a:rPr lang="en-US" sz="1200">
                <a:latin typeface="Arial" pitchFamily="34" charset="0"/>
                <a:cs typeface="Arial" pitchFamily="34" charset="0"/>
              </a:rPr>
              <a:t>Use the chapter opener as a warm-up. </a:t>
            </a:r>
          </a:p>
          <a:p>
            <a:pPr marL="228600" indent="-228600">
              <a:buAutoNum type="arabicPeriod"/>
            </a:pPr>
            <a:r>
              <a:rPr lang="en-US" sz="1200">
                <a:latin typeface="Arial" pitchFamily="34" charset="0"/>
                <a:cs typeface="Arial" pitchFamily="34" charset="0"/>
              </a:rPr>
              <a:t>Ask students the questions shown.</a:t>
            </a:r>
          </a:p>
          <a:p>
            <a:pPr marL="228600" indent="-228600">
              <a:buAutoNum type="arabicPeriod"/>
            </a:pPr>
            <a:r>
              <a:rPr lang="en-US" sz="1200">
                <a:latin typeface="Arial" pitchFamily="34" charset="0"/>
                <a:cs typeface="Arial" pitchFamily="34" charset="0"/>
              </a:rPr>
              <a:t>Guide students if they have difficulties in answering the questions.</a:t>
            </a:r>
            <a:endParaRPr sz="120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a:spLocks noGrp="1" noRot="1" noChangeAspect="1"/>
          </p:cNvSpPr>
          <p:nvPr>
            <p:ph type="sldImg"/>
          </p:nvPr>
        </p:nvSpPr>
        <p:spPr>
          <a:xfrm>
            <a:off x="381000" y="685800"/>
            <a:ext cx="6096000" cy="3429000"/>
          </a:xfrm>
          <a:prstGeom prst="rect">
            <a:avLst/>
          </a:prstGeom>
        </p:spPr>
        <p:txBody>
          <a:bodyPr/>
          <a:lstStyle/>
          <a:p>
            <a:endParaRPr/>
          </a:p>
        </p:txBody>
      </p:sp>
      <p:sp>
        <p:nvSpPr>
          <p:cNvPr id="111" name="Shape 111"/>
          <p:cNvSpPr>
            <a:spLocks noGrp="1"/>
          </p:cNvSpPr>
          <p:nvPr>
            <p:ph type="body" sz="quarter" idx="1"/>
          </p:nvPr>
        </p:nvSpPr>
        <p:spPr>
          <a:prstGeom prst="rect">
            <a:avLst/>
          </a:prstGeom>
        </p:spPr>
        <p:txBody>
          <a:bodyPr/>
          <a:lstStyle/>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a:latin typeface="Arial" pitchFamily="34" charset="0"/>
                <a:cs typeface="Arial" pitchFamily="34" charset="0"/>
              </a:rPr>
              <a:t>Outline the learning aim of the section.</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a:latin typeface="Arial" pitchFamily="34" charset="0"/>
                <a:cs typeface="Arial" pitchFamily="34" charset="0"/>
              </a:rPr>
              <a:t>Remind students that they will eventually integrate their learning and from connections between the concepts  </a:t>
            </a:r>
            <a:endParaRPr lang="en-US"/>
          </a:p>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a:spLocks noGrp="1" noRot="1" noChangeAspect="1"/>
          </p:cNvSpPr>
          <p:nvPr>
            <p:ph type="sldImg"/>
          </p:nvPr>
        </p:nvSpPr>
        <p:spPr>
          <a:xfrm>
            <a:off x="381000" y="685800"/>
            <a:ext cx="6096000" cy="3429000"/>
          </a:xfrm>
          <a:prstGeom prst="rect">
            <a:avLst/>
          </a:prstGeom>
        </p:spPr>
        <p:txBody>
          <a:bodyPr/>
          <a:lstStyle/>
          <a:p>
            <a:endParaRPr/>
          </a:p>
        </p:txBody>
      </p:sp>
      <p:sp>
        <p:nvSpPr>
          <p:cNvPr id="111" name="Shape 111"/>
          <p:cNvSpPr>
            <a:spLocks noGrp="1"/>
          </p:cNvSpPr>
          <p:nvPr>
            <p:ph type="body" sz="quarter" idx="1"/>
          </p:nvPr>
        </p:nvSpPr>
        <p:spPr>
          <a:prstGeom prst="rect">
            <a:avLst/>
          </a:prstGeom>
        </p:spPr>
        <p:txBody>
          <a:bodyPr/>
          <a:lstStyle/>
          <a:p>
            <a:pPr marL="228600" indent="-228600">
              <a:buFont typeface="+mj-lt"/>
              <a:buAutoNum type="arabicPeriod"/>
            </a:pPr>
            <a:r>
              <a:rPr lang="en-US">
                <a:latin typeface="Arial" pitchFamily="34" charset="0"/>
                <a:cs typeface="Arial" pitchFamily="34" charset="0"/>
              </a:rPr>
              <a:t>Show students the formation of copper(II) sulfate solution using the diagrams. </a:t>
            </a:r>
          </a:p>
          <a:p>
            <a:pPr marL="228600" indent="-228600">
              <a:buFont typeface="+mj-lt"/>
              <a:buAutoNum type="arabicPeriod"/>
            </a:pPr>
            <a:r>
              <a:rPr lang="en-US">
                <a:latin typeface="Arial" pitchFamily="34" charset="0"/>
                <a:cs typeface="Arial" pitchFamily="34" charset="0"/>
              </a:rPr>
              <a:t>Highlight to them that copper(II) sulfate solution is a type of mixture and it is important to use the correct terms when describing mixtures. </a:t>
            </a:r>
          </a:p>
          <a:p>
            <a:pPr marL="228600" indent="-228600">
              <a:buFont typeface="+mj-lt"/>
              <a:buAutoNum type="arabicPeriod"/>
            </a:pPr>
            <a:r>
              <a:rPr lang="en-US">
                <a:latin typeface="Arial" pitchFamily="34" charset="0"/>
                <a:cs typeface="Arial" pitchFamily="34" charset="0"/>
              </a:rPr>
              <a:t>Go through with students how we describe a solvent, solute and solution using the diagrams.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a:spLocks noGrp="1" noRot="1" noChangeAspect="1"/>
          </p:cNvSpPr>
          <p:nvPr>
            <p:ph type="sldImg"/>
          </p:nvPr>
        </p:nvSpPr>
        <p:spPr>
          <a:xfrm>
            <a:off x="381000" y="685800"/>
            <a:ext cx="6096000" cy="3429000"/>
          </a:xfrm>
          <a:prstGeom prst="rect">
            <a:avLst/>
          </a:prstGeom>
        </p:spPr>
        <p:txBody>
          <a:bodyPr/>
          <a:lstStyle/>
          <a:p>
            <a:endParaRPr/>
          </a:p>
        </p:txBody>
      </p:sp>
      <p:sp>
        <p:nvSpPr>
          <p:cNvPr id="111" name="Shape 111"/>
          <p:cNvSpPr>
            <a:spLocks noGrp="1"/>
          </p:cNvSpPr>
          <p:nvPr>
            <p:ph type="body" sz="quarter" idx="1"/>
          </p:nvPr>
        </p:nvSpPr>
        <p:spPr>
          <a:prstGeom prst="rect">
            <a:avLst/>
          </a:prstGeom>
        </p:spPr>
        <p:txBody>
          <a:bodyPr/>
          <a:lstStyle/>
          <a:p>
            <a:pPr marL="0" indent="0">
              <a:buFontTx/>
              <a:buNone/>
            </a:pPr>
            <a:r>
              <a:rPr lang="en-US"/>
              <a:t>Encourage</a:t>
            </a:r>
            <a:r>
              <a:rPr lang="en-US" baseline="0"/>
              <a:t> students to identify the solute and solvents from the four given solutions.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a:spLocks noGrp="1" noRot="1" noChangeAspect="1"/>
          </p:cNvSpPr>
          <p:nvPr>
            <p:ph type="sldImg"/>
          </p:nvPr>
        </p:nvSpPr>
        <p:spPr>
          <a:xfrm>
            <a:off x="381000" y="685800"/>
            <a:ext cx="6096000" cy="3429000"/>
          </a:xfrm>
          <a:prstGeom prst="rect">
            <a:avLst/>
          </a:prstGeom>
        </p:spPr>
        <p:txBody>
          <a:bodyPr/>
          <a:lstStyle/>
          <a:p>
            <a:endParaRPr/>
          </a:p>
        </p:txBody>
      </p:sp>
      <p:sp>
        <p:nvSpPr>
          <p:cNvPr id="111" name="Shape 111"/>
          <p:cNvSpPr>
            <a:spLocks noGrp="1"/>
          </p:cNvSpPr>
          <p:nvPr>
            <p:ph type="body" sz="quarter" idx="1"/>
          </p:nvPr>
        </p:nvSpPr>
        <p:spPr>
          <a:prstGeom prst="rect">
            <a:avLst/>
          </a:prstGeom>
        </p:spPr>
        <p:txBody>
          <a:bodyPr/>
          <a:lstStyle/>
          <a:p>
            <a:pPr marL="228600" indent="-228600">
              <a:buFont typeface="+mj-lt"/>
              <a:buAutoNum type="arabicPeriod"/>
            </a:pPr>
            <a:r>
              <a:rPr lang="en-US">
                <a:latin typeface="Arial" pitchFamily="34" charset="0"/>
                <a:cs typeface="Arial" pitchFamily="34" charset="0"/>
              </a:rPr>
              <a:t>Explain to students what a saturated solution is.</a:t>
            </a:r>
          </a:p>
          <a:p>
            <a:pPr marL="228600" indent="-228600">
              <a:buFont typeface="+mj-lt"/>
              <a:buAutoNum type="arabicPeriod"/>
            </a:pPr>
            <a:r>
              <a:rPr lang="en-US">
                <a:latin typeface="Arial" pitchFamily="34" charset="0"/>
                <a:cs typeface="Arial" pitchFamily="34" charset="0"/>
              </a:rPr>
              <a:t>Have students share how undissolved coffee grounds are separated from coffee. </a:t>
            </a:r>
          </a:p>
          <a:p>
            <a:pPr marL="228600" indent="-228600">
              <a:buFont typeface="+mj-lt"/>
              <a:buAutoNum type="arabicPeriod"/>
            </a:pPr>
            <a:r>
              <a:rPr lang="en-US">
                <a:latin typeface="Arial" pitchFamily="34" charset="0"/>
                <a:cs typeface="Arial" pitchFamily="34" charset="0"/>
              </a:rPr>
              <a:t>Go through with students what filtrate and residue refer to using the diagram on the right. </a:t>
            </a:r>
          </a:p>
          <a:p>
            <a:pPr marL="228600" indent="-228600">
              <a:buFont typeface="+mj-lt"/>
              <a:buAutoNum type="arabicPeriod"/>
            </a:pPr>
            <a:r>
              <a:rPr lang="en-US">
                <a:latin typeface="Arial" pitchFamily="34" charset="0"/>
                <a:cs typeface="Arial" pitchFamily="34" charset="0"/>
              </a:rPr>
              <a:t>Ask the students to discuss the other types of solutions that they encounter in their daily lives.</a:t>
            </a:r>
            <a:endParaRPr>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a:spLocks noGrp="1" noRot="1" noChangeAspect="1"/>
          </p:cNvSpPr>
          <p:nvPr>
            <p:ph type="sldImg"/>
          </p:nvPr>
        </p:nvSpPr>
        <p:spPr>
          <a:xfrm>
            <a:off x="381000" y="685800"/>
            <a:ext cx="6096000" cy="3429000"/>
          </a:xfrm>
          <a:prstGeom prst="rect">
            <a:avLst/>
          </a:prstGeom>
        </p:spPr>
        <p:txBody>
          <a:bodyPr/>
          <a:lstStyle/>
          <a:p>
            <a:endParaRPr/>
          </a:p>
        </p:txBody>
      </p:sp>
      <p:sp>
        <p:nvSpPr>
          <p:cNvPr id="111" name="Shape 111"/>
          <p:cNvSpPr>
            <a:spLocks noGrp="1"/>
          </p:cNvSpPr>
          <p:nvPr>
            <p:ph type="body" sz="quarter" idx="1"/>
          </p:nvPr>
        </p:nvSpPr>
        <p:spPr>
          <a:prstGeom prst="rect">
            <a:avLst/>
          </a:prstGeom>
        </p:spPr>
        <p:txBody>
          <a:bodyPr/>
          <a:lstStyle/>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a:latin typeface="Arial" pitchFamily="34" charset="0"/>
                <a:cs typeface="Arial" pitchFamily="34" charset="0"/>
              </a:rPr>
              <a:t>Outline the learning aims of the section. </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a:latin typeface="Arial" pitchFamily="34" charset="0"/>
                <a:cs typeface="Arial" pitchFamily="34" charset="0"/>
              </a:rPr>
              <a:t>Remind students that they will eventually integrate their learning and form connections between the concepts.</a:t>
            </a:r>
            <a:endParaRPr lang="en-US"/>
          </a:p>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a:spLocks noGrp="1" noRot="1" noChangeAspect="1"/>
          </p:cNvSpPr>
          <p:nvPr>
            <p:ph type="sldImg"/>
          </p:nvPr>
        </p:nvSpPr>
        <p:spPr>
          <a:xfrm>
            <a:off x="381000" y="685800"/>
            <a:ext cx="6096000" cy="3429000"/>
          </a:xfrm>
          <a:prstGeom prst="rect">
            <a:avLst/>
          </a:prstGeom>
        </p:spPr>
        <p:txBody>
          <a:bodyPr/>
          <a:lstStyle/>
          <a:p>
            <a:endParaRPr/>
          </a:p>
        </p:txBody>
      </p:sp>
      <p:sp>
        <p:nvSpPr>
          <p:cNvPr id="111" name="Shape 111"/>
          <p:cNvSpPr>
            <a:spLocks noGrp="1"/>
          </p:cNvSpPr>
          <p:nvPr>
            <p:ph type="body" sz="quarter" idx="1"/>
          </p:nvPr>
        </p:nvSpPr>
        <p:spPr>
          <a:prstGeom prst="rect">
            <a:avLst/>
          </a:prstGeom>
        </p:spPr>
        <p:txBody>
          <a:bodyPr/>
          <a:lstStyle/>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b="0">
                <a:latin typeface="Arial" pitchFamily="34" charset="0"/>
                <a:cs typeface="Arial" pitchFamily="34" charset="0"/>
              </a:rPr>
              <a:t>Relate this slide to slide 16 that used the brewing of coffee as an example.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b="0">
                <a:latin typeface="Arial" pitchFamily="34" charset="0"/>
                <a:cs typeface="Arial" pitchFamily="34" charset="0"/>
              </a:rPr>
              <a:t>Lead them to understand that filtration is used to separate a solid from a liquid.</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b="0" baseline="0">
                <a:latin typeface="Arial" pitchFamily="34" charset="0"/>
                <a:cs typeface="Arial" pitchFamily="34" charset="0"/>
              </a:rPr>
              <a:t>Encourage students to define the terms</a:t>
            </a:r>
            <a:r>
              <a:rPr lang="en-GB" sz="1200" b="0" i="1" baseline="0">
                <a:latin typeface="Arial" pitchFamily="34" charset="0"/>
                <a:cs typeface="Arial" pitchFamily="34" charset="0"/>
              </a:rPr>
              <a:t> filtration</a:t>
            </a:r>
            <a:r>
              <a:rPr lang="en-GB" sz="1200" b="0" baseline="0">
                <a:latin typeface="Arial" pitchFamily="34" charset="0"/>
                <a:cs typeface="Arial" pitchFamily="34" charset="0"/>
              </a:rPr>
              <a:t>,</a:t>
            </a:r>
            <a:r>
              <a:rPr lang="en-GB" sz="1200" b="0" i="1" baseline="0">
                <a:latin typeface="Arial" pitchFamily="34" charset="0"/>
                <a:cs typeface="Arial" pitchFamily="34" charset="0"/>
              </a:rPr>
              <a:t> filtrate </a:t>
            </a:r>
            <a:r>
              <a:rPr lang="en-GB" sz="1200" b="0" baseline="0">
                <a:latin typeface="Arial" pitchFamily="34" charset="0"/>
                <a:cs typeface="Arial" pitchFamily="34" charset="0"/>
              </a:rPr>
              <a:t>and</a:t>
            </a:r>
            <a:r>
              <a:rPr lang="en-GB" sz="1200" b="0" i="1" baseline="0">
                <a:latin typeface="Arial" pitchFamily="34" charset="0"/>
                <a:cs typeface="Arial" pitchFamily="34" charset="0"/>
              </a:rPr>
              <a:t> residue</a:t>
            </a:r>
            <a:r>
              <a:rPr lang="en-GB" sz="1200" b="0" baseline="0">
                <a:latin typeface="Arial" pitchFamily="34" charset="0"/>
                <a:cs typeface="Arial" pitchFamily="34" charset="0"/>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200" b="0">
              <a:latin typeface="Arial" pitchFamily="34" charset="0"/>
              <a:cs typeface="Arial" pitchFamily="34" charset="0"/>
            </a:endParaRPr>
          </a:p>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a:spLocks noGrp="1" noRot="1" noChangeAspect="1"/>
          </p:cNvSpPr>
          <p:nvPr>
            <p:ph type="sldImg"/>
          </p:nvPr>
        </p:nvSpPr>
        <p:spPr>
          <a:xfrm>
            <a:off x="381000" y="685800"/>
            <a:ext cx="6096000" cy="3429000"/>
          </a:xfrm>
          <a:prstGeom prst="rect">
            <a:avLst/>
          </a:prstGeom>
        </p:spPr>
        <p:txBody>
          <a:bodyPr/>
          <a:lstStyle/>
          <a:p>
            <a:endParaRPr/>
          </a:p>
        </p:txBody>
      </p:sp>
      <p:sp>
        <p:nvSpPr>
          <p:cNvPr id="111" name="Shape 111"/>
          <p:cNvSpPr>
            <a:spLocks noGrp="1"/>
          </p:cNvSpPr>
          <p:nvPr>
            <p:ph type="body" sz="quarter" idx="1"/>
          </p:nvPr>
        </p:nvSpPr>
        <p:spPr>
          <a:prstGeom prst="rect">
            <a:avLst/>
          </a:prstGeom>
        </p:spPr>
        <p:txBody>
          <a:bodyPr/>
          <a:lstStyle/>
          <a:p>
            <a:pPr marL="228600" indent="-228600">
              <a:buFont typeface="+mj-lt"/>
              <a:buAutoNum type="arabicPeriod"/>
            </a:pPr>
            <a:r>
              <a:rPr lang="en-US">
                <a:latin typeface="Arial" pitchFamily="34" charset="0"/>
                <a:cs typeface="Arial" pitchFamily="34" charset="0"/>
              </a:rPr>
              <a:t>Quiz students on the definition of evaporation and the purpose of a Bunsen burner. </a:t>
            </a:r>
          </a:p>
          <a:p>
            <a:pPr marL="228600" indent="-228600">
              <a:buFont typeface="+mj-lt"/>
              <a:buAutoNum type="arabicPeriod"/>
            </a:pPr>
            <a:r>
              <a:rPr lang="en-US">
                <a:latin typeface="Arial" pitchFamily="34" charset="0"/>
                <a:cs typeface="Arial" pitchFamily="34" charset="0"/>
              </a:rPr>
              <a:t>Relate this to the preparation of salts — obtaining a pure dry sample of a soluble salt (Chapter 12).</a:t>
            </a:r>
          </a:p>
          <a:p>
            <a:pPr marL="228600" indent="-228600">
              <a:buFont typeface="+mj-lt"/>
              <a:buAutoNum type="arabicPeriod"/>
            </a:pPr>
            <a:r>
              <a:rPr lang="en-US" baseline="0">
                <a:latin typeface="Arial" pitchFamily="34" charset="0"/>
                <a:cs typeface="Arial" pitchFamily="34" charset="0"/>
              </a:rPr>
              <a:t>Quiz students on the types of salts that can be obtained via evaporation to dryness.</a:t>
            </a:r>
          </a:p>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FA483E8-990B-4E3D-9379-749A76E1D3F8}" type="datetimeFigureOut">
              <a:rPr lang="en-US" smtClean="0"/>
              <a:t>9/22/2023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2BDA8-54FD-4E46-859A-2301D3D8C391}" type="slidenum">
              <a:rPr lang="en-US" smtClean="0"/>
              <a:t>‹#›</a:t>
            </a:fld>
            <a:endParaRPr lang="en-US"/>
          </a:p>
        </p:txBody>
      </p:sp>
    </p:spTree>
    <p:extLst>
      <p:ext uri="{BB962C8B-B14F-4D97-AF65-F5344CB8AC3E}">
        <p14:creationId xmlns:p14="http://schemas.microsoft.com/office/powerpoint/2010/main" val="3496812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A483E8-990B-4E3D-9379-749A76E1D3F8}" type="datetimeFigureOut">
              <a:rPr lang="en-US" smtClean="0"/>
              <a:t>9/22/2023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2BDA8-54FD-4E46-859A-2301D3D8C391}" type="slidenum">
              <a:rPr lang="en-US" smtClean="0"/>
              <a:t>‹#›</a:t>
            </a:fld>
            <a:endParaRPr lang="en-US"/>
          </a:p>
        </p:txBody>
      </p:sp>
    </p:spTree>
    <p:extLst>
      <p:ext uri="{BB962C8B-B14F-4D97-AF65-F5344CB8AC3E}">
        <p14:creationId xmlns:p14="http://schemas.microsoft.com/office/powerpoint/2010/main" val="2248628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A483E8-990B-4E3D-9379-749A76E1D3F8}" type="datetimeFigureOut">
              <a:rPr lang="en-US" smtClean="0"/>
              <a:t>9/22/2023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2BDA8-54FD-4E46-859A-2301D3D8C391}" type="slidenum">
              <a:rPr lang="en-US" smtClean="0"/>
              <a:t>‹#›</a:t>
            </a:fld>
            <a:endParaRPr lang="en-US"/>
          </a:p>
        </p:txBody>
      </p:sp>
    </p:spTree>
    <p:extLst>
      <p:ext uri="{BB962C8B-B14F-4D97-AF65-F5344CB8AC3E}">
        <p14:creationId xmlns:p14="http://schemas.microsoft.com/office/powerpoint/2010/main" val="3737086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A483E8-990B-4E3D-9379-749A76E1D3F8}" type="datetimeFigureOut">
              <a:rPr lang="en-US" smtClean="0"/>
              <a:t>9/22/2023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2BDA8-54FD-4E46-859A-2301D3D8C391}" type="slidenum">
              <a:rPr lang="en-US" smtClean="0"/>
              <a:t>‹#›</a:t>
            </a:fld>
            <a:endParaRPr lang="en-US"/>
          </a:p>
        </p:txBody>
      </p:sp>
    </p:spTree>
    <p:extLst>
      <p:ext uri="{BB962C8B-B14F-4D97-AF65-F5344CB8AC3E}">
        <p14:creationId xmlns:p14="http://schemas.microsoft.com/office/powerpoint/2010/main" val="3563410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A483E8-990B-4E3D-9379-749A76E1D3F8}" type="datetimeFigureOut">
              <a:rPr lang="en-US" smtClean="0"/>
              <a:t>9/22/2023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2BDA8-54FD-4E46-859A-2301D3D8C391}" type="slidenum">
              <a:rPr lang="en-US" smtClean="0"/>
              <a:t>‹#›</a:t>
            </a:fld>
            <a:endParaRPr lang="en-US"/>
          </a:p>
        </p:txBody>
      </p:sp>
    </p:spTree>
    <p:extLst>
      <p:ext uri="{BB962C8B-B14F-4D97-AF65-F5344CB8AC3E}">
        <p14:creationId xmlns:p14="http://schemas.microsoft.com/office/powerpoint/2010/main" val="1387660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FA483E8-990B-4E3D-9379-749A76E1D3F8}" type="datetimeFigureOut">
              <a:rPr lang="en-US" smtClean="0"/>
              <a:t>9/22/2023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2BDA8-54FD-4E46-859A-2301D3D8C391}" type="slidenum">
              <a:rPr lang="en-US" smtClean="0"/>
              <a:t>‹#›</a:t>
            </a:fld>
            <a:endParaRPr lang="en-US"/>
          </a:p>
        </p:txBody>
      </p:sp>
    </p:spTree>
    <p:extLst>
      <p:ext uri="{BB962C8B-B14F-4D97-AF65-F5344CB8AC3E}">
        <p14:creationId xmlns:p14="http://schemas.microsoft.com/office/powerpoint/2010/main" val="799347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FA483E8-990B-4E3D-9379-749A76E1D3F8}" type="datetimeFigureOut">
              <a:rPr lang="en-US" smtClean="0"/>
              <a:t>9/22/2023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2BDA8-54FD-4E46-859A-2301D3D8C391}" type="slidenum">
              <a:rPr lang="en-US" smtClean="0"/>
              <a:t>‹#›</a:t>
            </a:fld>
            <a:endParaRPr lang="en-US"/>
          </a:p>
        </p:txBody>
      </p:sp>
    </p:spTree>
    <p:extLst>
      <p:ext uri="{BB962C8B-B14F-4D97-AF65-F5344CB8AC3E}">
        <p14:creationId xmlns:p14="http://schemas.microsoft.com/office/powerpoint/2010/main" val="2544108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FA483E8-990B-4E3D-9379-749A76E1D3F8}" type="datetimeFigureOut">
              <a:rPr lang="en-US" smtClean="0"/>
              <a:t>9/22/2023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2BDA8-54FD-4E46-859A-2301D3D8C391}" type="slidenum">
              <a:rPr lang="en-US" smtClean="0"/>
              <a:t>‹#›</a:t>
            </a:fld>
            <a:endParaRPr lang="en-US"/>
          </a:p>
        </p:txBody>
      </p:sp>
    </p:spTree>
    <p:extLst>
      <p:ext uri="{BB962C8B-B14F-4D97-AF65-F5344CB8AC3E}">
        <p14:creationId xmlns:p14="http://schemas.microsoft.com/office/powerpoint/2010/main" val="3112463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A483E8-990B-4E3D-9379-749A76E1D3F8}" type="datetimeFigureOut">
              <a:rPr lang="en-US" smtClean="0"/>
              <a:t>9/22/2023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2BDA8-54FD-4E46-859A-2301D3D8C391}" type="slidenum">
              <a:rPr lang="en-US" smtClean="0"/>
              <a:t>‹#›</a:t>
            </a:fld>
            <a:endParaRPr lang="en-US"/>
          </a:p>
        </p:txBody>
      </p:sp>
    </p:spTree>
    <p:extLst>
      <p:ext uri="{BB962C8B-B14F-4D97-AF65-F5344CB8AC3E}">
        <p14:creationId xmlns:p14="http://schemas.microsoft.com/office/powerpoint/2010/main" val="3162233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FA483E8-990B-4E3D-9379-749A76E1D3F8}" type="datetimeFigureOut">
              <a:rPr lang="en-US" smtClean="0"/>
              <a:t>9/22/2023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2BDA8-54FD-4E46-859A-2301D3D8C391}" type="slidenum">
              <a:rPr lang="en-US" smtClean="0"/>
              <a:t>‹#›</a:t>
            </a:fld>
            <a:endParaRPr lang="en-US"/>
          </a:p>
        </p:txBody>
      </p:sp>
    </p:spTree>
    <p:extLst>
      <p:ext uri="{BB962C8B-B14F-4D97-AF65-F5344CB8AC3E}">
        <p14:creationId xmlns:p14="http://schemas.microsoft.com/office/powerpoint/2010/main" val="2269484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FA483E8-990B-4E3D-9379-749A76E1D3F8}" type="datetimeFigureOut">
              <a:rPr lang="en-US" smtClean="0"/>
              <a:t>9/22/2023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2BDA8-54FD-4E46-859A-2301D3D8C391}" type="slidenum">
              <a:rPr lang="en-US" smtClean="0"/>
              <a:t>‹#›</a:t>
            </a:fld>
            <a:endParaRPr lang="en-US"/>
          </a:p>
        </p:txBody>
      </p:sp>
    </p:spTree>
    <p:extLst>
      <p:ext uri="{BB962C8B-B14F-4D97-AF65-F5344CB8AC3E}">
        <p14:creationId xmlns:p14="http://schemas.microsoft.com/office/powerpoint/2010/main" val="4230148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A483E8-990B-4E3D-9379-749A76E1D3F8}" type="datetimeFigureOut">
              <a:rPr lang="en-US" smtClean="0"/>
              <a:t>9/22/2023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2BDA8-54FD-4E46-859A-2301D3D8C391}" type="slidenum">
              <a:rPr lang="en-US" smtClean="0"/>
              <a:t>‹#›</a:t>
            </a:fld>
            <a:endParaRPr lang="en-US"/>
          </a:p>
        </p:txBody>
      </p:sp>
    </p:spTree>
    <p:extLst>
      <p:ext uri="{BB962C8B-B14F-4D97-AF65-F5344CB8AC3E}">
        <p14:creationId xmlns:p14="http://schemas.microsoft.com/office/powerpoint/2010/main" val="7960126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hyperlink" Target="https://www.youtube.com/shorts/AIbYAVrtt10"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hyperlink" Target="https://www.youtube.com/watch?v=lrnt9QswVZ8" TargetMode="External"/><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customXml" Target="../ink/ink12.xml"/><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customXml" Target="../ink/ink13.xml"/><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customXml" Target="../ink/ink14.xml"/><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customXml" Target="../ink/ink15.xml"/><Relationship Id="rId2" Type="http://schemas.openxmlformats.org/officeDocument/2006/relationships/image" Target="../media/image54.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26.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customXml" Target="../ink/ink16.xml"/><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s://creativecommons.org/licenses/by-sa/3.0/deed.en"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17.png"/><Relationship Id="rId3" Type="http://schemas.openxmlformats.org/officeDocument/2006/relationships/customXml" Target="../ink/ink1.xml"/><Relationship Id="rId7" Type="http://schemas.openxmlformats.org/officeDocument/2006/relationships/image" Target="../media/image14.png"/><Relationship Id="rId12" Type="http://schemas.openxmlformats.org/officeDocument/2006/relationships/customXml" Target="../ink/ink6.xml"/><Relationship Id="rId17" Type="http://schemas.openxmlformats.org/officeDocument/2006/relationships/image" Target="../media/image19.png"/><Relationship Id="rId2" Type="http://schemas.openxmlformats.org/officeDocument/2006/relationships/image" Target="../media/image12.png"/><Relationship Id="rId16" Type="http://schemas.openxmlformats.org/officeDocument/2006/relationships/customXml" Target="../ink/ink8.xml"/><Relationship Id="rId1" Type="http://schemas.openxmlformats.org/officeDocument/2006/relationships/slideLayout" Target="../slideLayouts/slideLayout7.xml"/><Relationship Id="rId6" Type="http://schemas.openxmlformats.org/officeDocument/2006/relationships/customXml" Target="../ink/ink3.xml"/><Relationship Id="rId11" Type="http://schemas.openxmlformats.org/officeDocument/2006/relationships/image" Target="../media/image16.png"/><Relationship Id="rId5" Type="http://schemas.openxmlformats.org/officeDocument/2006/relationships/customXml" Target="../ink/ink2.xml"/><Relationship Id="rId15" Type="http://schemas.openxmlformats.org/officeDocument/2006/relationships/image" Target="../media/image18.png"/><Relationship Id="rId10" Type="http://schemas.openxmlformats.org/officeDocument/2006/relationships/customXml" Target="../ink/ink5.xml"/><Relationship Id="rId4" Type="http://schemas.openxmlformats.org/officeDocument/2006/relationships/image" Target="../media/image13.png"/><Relationship Id="rId9" Type="http://schemas.openxmlformats.org/officeDocument/2006/relationships/image" Target="../media/image15.png"/><Relationship Id="rId14" Type="http://schemas.openxmlformats.org/officeDocument/2006/relationships/customXml" Target="../ink/ink7.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customXml" Target="../ink/ink11.xml"/><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customXml" Target="../ink/ink10.xml"/><Relationship Id="rId5" Type="http://schemas.openxmlformats.org/officeDocument/2006/relationships/image" Target="../media/image24.png"/><Relationship Id="rId4" Type="http://schemas.openxmlformats.org/officeDocument/2006/relationships/customXml" Target="../ink/ink9.xml"/><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D57B4C87-27C8-F040-9A34-21E387E9D1F7}"/>
              </a:ext>
            </a:extLst>
          </p:cNvPr>
          <p:cNvSpPr/>
          <p:nvPr/>
        </p:nvSpPr>
        <p:spPr>
          <a:xfrm>
            <a:off x="1588" y="990601"/>
            <a:ext cx="6932612" cy="5571633"/>
          </a:xfrm>
          <a:prstGeom prst="rect">
            <a:avLst/>
          </a:prstGeom>
          <a:solidFill>
            <a:srgbClr val="712B9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1A764834-CD0E-AE4C-9642-0DA77D128227}"/>
              </a:ext>
            </a:extLst>
          </p:cNvPr>
          <p:cNvSpPr txBox="1">
            <a:spLocks/>
          </p:cNvSpPr>
          <p:nvPr/>
        </p:nvSpPr>
        <p:spPr>
          <a:xfrm>
            <a:off x="11276253" y="6562233"/>
            <a:ext cx="787195" cy="296260"/>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66EBB3D-EAB1-47E5-9D6C-7B2F4ADAC97C}" type="slidenum">
              <a:rPr lang="en-US"/>
              <a:pPr>
                <a:defRPr/>
              </a:pPr>
              <a:t>1</a:t>
            </a:fld>
            <a:endParaRPr lang="en-US"/>
          </a:p>
        </p:txBody>
      </p:sp>
      <p:sp>
        <p:nvSpPr>
          <p:cNvPr id="16" name="Rectangle 15"/>
          <p:cNvSpPr/>
          <p:nvPr/>
        </p:nvSpPr>
        <p:spPr>
          <a:xfrm>
            <a:off x="572295" y="1700566"/>
            <a:ext cx="5791199" cy="3170099"/>
          </a:xfrm>
          <a:prstGeom prst="rect">
            <a:avLst/>
          </a:prstGeom>
        </p:spPr>
        <p:txBody>
          <a:bodyPr wrap="square">
            <a:spAutoFit/>
          </a:bodyPr>
          <a:lstStyle/>
          <a:p>
            <a:r>
              <a:rPr lang="en-GB" sz="4000" b="1">
                <a:solidFill>
                  <a:schemeClr val="bg1"/>
                </a:solidFill>
                <a:latin typeface="Arial" pitchFamily="34" charset="0"/>
                <a:cs typeface="Arial" pitchFamily="34" charset="0"/>
              </a:rPr>
              <a:t>CHAPTER </a:t>
            </a:r>
          </a:p>
          <a:p>
            <a:endParaRPr lang="en-GB" sz="4000" b="1">
              <a:solidFill>
                <a:schemeClr val="bg1"/>
              </a:solidFill>
              <a:latin typeface="Arial" pitchFamily="34" charset="0"/>
              <a:cs typeface="Arial" pitchFamily="34" charset="0"/>
            </a:endParaRPr>
          </a:p>
          <a:p>
            <a:r>
              <a:rPr lang="en-GB" sz="4000" b="1">
                <a:solidFill>
                  <a:schemeClr val="bg1"/>
                </a:solidFill>
                <a:latin typeface="Arial" pitchFamily="34" charset="0"/>
                <a:cs typeface="Arial" pitchFamily="34" charset="0"/>
              </a:rPr>
              <a:t>Separation and Purification</a:t>
            </a:r>
          </a:p>
          <a:p>
            <a:endParaRPr lang="en-GB" sz="4000" b="1">
              <a:solidFill>
                <a:schemeClr val="bg1"/>
              </a:solidFill>
              <a:latin typeface="Arial" pitchFamily="34" charset="0"/>
              <a:cs typeface="Arial" pitchFamily="34" charset="0"/>
            </a:endParaRPr>
          </a:p>
        </p:txBody>
      </p:sp>
      <p:pic>
        <p:nvPicPr>
          <p:cNvPr id="2" name="Picture 1">
            <a:extLst>
              <a:ext uri="{FF2B5EF4-FFF2-40B4-BE49-F238E27FC236}">
                <a16:creationId xmlns:a16="http://schemas.microsoft.com/office/drawing/2014/main" id="{B959C61F-7959-CC43-9345-1A737153C4E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86401" y="865837"/>
            <a:ext cx="6704013" cy="5696396"/>
          </a:xfrm>
          <a:prstGeom prst="rect">
            <a:avLst/>
          </a:prstGeom>
        </p:spPr>
      </p:pic>
      <p:sp>
        <p:nvSpPr>
          <p:cNvPr id="12" name="Slide Number Placeholder 2">
            <a:extLst>
              <a:ext uri="{FF2B5EF4-FFF2-40B4-BE49-F238E27FC236}">
                <a16:creationId xmlns:a16="http://schemas.microsoft.com/office/drawing/2014/main" id="{AACC6538-DBD3-F94B-998B-6CF161AF7D56}"/>
              </a:ext>
            </a:extLst>
          </p:cNvPr>
          <p:cNvSpPr txBox="1">
            <a:spLocks/>
          </p:cNvSpPr>
          <p:nvPr/>
        </p:nvSpPr>
        <p:spPr>
          <a:xfrm>
            <a:off x="3843359" y="6567166"/>
            <a:ext cx="7205641" cy="261610"/>
          </a:xfrm>
          <a:prstGeom prst="rect">
            <a:avLst/>
          </a:prstGeom>
          <a:ln w="12700">
            <a:miter lim="400000"/>
          </a:ln>
        </p:spPr>
        <p:txBody>
          <a:bodyPr wrap="squar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888888"/>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pPr algn="l"/>
            <a:r>
              <a:rPr lang="en-SG" sz="1100">
                <a:solidFill>
                  <a:schemeClr val="bg1"/>
                </a:solidFill>
              </a:rPr>
              <a:t>The following content has not been through the Cambridge Assessment International Education endorsement process. </a:t>
            </a:r>
            <a:endParaRPr lang="en-US" sz="1100">
              <a:solidFill>
                <a:schemeClr val="bg1"/>
              </a:solidFill>
            </a:endParaRPr>
          </a:p>
        </p:txBody>
      </p:sp>
    </p:spTree>
    <p:extLst>
      <p:ext uri="{BB962C8B-B14F-4D97-AF65-F5344CB8AC3E}">
        <p14:creationId xmlns:p14="http://schemas.microsoft.com/office/powerpoint/2010/main" val="2497711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9589B8-9CE0-3047-BC3A-7849C036F4F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16423" y="762000"/>
            <a:ext cx="10190197" cy="5463558"/>
          </a:xfrm>
          <a:prstGeom prst="rect">
            <a:avLst/>
          </a:prstGeom>
        </p:spPr>
      </p:pic>
      <p:sp>
        <p:nvSpPr>
          <p:cNvPr id="19" name="Slide Number Placeholder 5">
            <a:extLst>
              <a:ext uri="{FF2B5EF4-FFF2-40B4-BE49-F238E27FC236}">
                <a16:creationId xmlns:a16="http://schemas.microsoft.com/office/drawing/2014/main" id="{39699440-2976-9846-847C-1A9BB4FD2FF6}"/>
              </a:ext>
            </a:extLst>
          </p:cNvPr>
          <p:cNvSpPr txBox="1">
            <a:spLocks/>
          </p:cNvSpPr>
          <p:nvPr/>
        </p:nvSpPr>
        <p:spPr>
          <a:xfrm>
            <a:off x="11276253" y="6562233"/>
            <a:ext cx="787195" cy="296260"/>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66EBB3D-EAB1-47E5-9D6C-7B2F4ADAC97C}" type="slidenum">
              <a:rPr lang="en-US"/>
              <a:pPr>
                <a:defRPr/>
              </a:pPr>
              <a:t>10</a:t>
            </a:fld>
            <a:endParaRPr lang="en-US"/>
          </a:p>
        </p:txBody>
      </p:sp>
      <p:sp>
        <p:nvSpPr>
          <p:cNvPr id="20" name="Rectangle 19">
            <a:extLst>
              <a:ext uri="{FF2B5EF4-FFF2-40B4-BE49-F238E27FC236}">
                <a16:creationId xmlns:a16="http://schemas.microsoft.com/office/drawing/2014/main" id="{32FB9F72-F4B8-1E46-B333-EC835D2A01D2}"/>
              </a:ext>
            </a:extLst>
          </p:cNvPr>
          <p:cNvSpPr/>
          <p:nvPr/>
        </p:nvSpPr>
        <p:spPr>
          <a:xfrm>
            <a:off x="4673826" y="6096001"/>
            <a:ext cx="2662908" cy="307777"/>
          </a:xfrm>
          <a:prstGeom prst="rect">
            <a:avLst/>
          </a:prstGeom>
        </p:spPr>
        <p:txBody>
          <a:bodyPr wrap="none">
            <a:spAutoFit/>
          </a:bodyPr>
          <a:lstStyle/>
          <a:p>
            <a:r>
              <a:rPr lang="en-GB" sz="1400" i="1">
                <a:latin typeface="Arial" pitchFamily="34" charset="0"/>
                <a:cs typeface="Arial" pitchFamily="34" charset="0"/>
              </a:rPr>
              <a:t>Examples of common solutions</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Straight Connector 33"/>
          <p:cNvCxnSpPr/>
          <p:nvPr/>
        </p:nvCxnSpPr>
        <p:spPr>
          <a:xfrm>
            <a:off x="7696200" y="5334000"/>
            <a:ext cx="533400" cy="0"/>
          </a:xfrm>
          <a:prstGeom prst="line">
            <a:avLst/>
          </a:prstGeom>
          <a:ln>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503918" y="1923872"/>
            <a:ext cx="5178425" cy="1200329"/>
          </a:xfrm>
          <a:prstGeom prst="rect">
            <a:avLst/>
          </a:prstGeom>
        </p:spPr>
        <p:txBody>
          <a:bodyPr wrap="square">
            <a:spAutoFit/>
          </a:bodyPr>
          <a:lstStyle/>
          <a:p>
            <a:pPr>
              <a:lnSpc>
                <a:spcPct val="150000"/>
              </a:lnSpc>
            </a:pPr>
            <a:r>
              <a:rPr lang="en-GB" sz="1600">
                <a:latin typeface="Arial" pitchFamily="34" charset="0"/>
                <a:cs typeface="Arial" pitchFamily="34" charset="0"/>
              </a:rPr>
              <a:t>A saturated solution is a solution containing the maximum concentration of a solute dissolved</a:t>
            </a:r>
          </a:p>
          <a:p>
            <a:pPr>
              <a:lnSpc>
                <a:spcPct val="150000"/>
              </a:lnSpc>
            </a:pPr>
            <a:r>
              <a:rPr lang="en-GB" sz="1600">
                <a:latin typeface="Arial" pitchFamily="34" charset="0"/>
                <a:cs typeface="Arial" pitchFamily="34" charset="0"/>
              </a:rPr>
              <a:t>in a solvent at a specified temperature</a:t>
            </a:r>
          </a:p>
        </p:txBody>
      </p:sp>
      <p:sp>
        <p:nvSpPr>
          <p:cNvPr id="37" name="object 2"/>
          <p:cNvSpPr/>
          <p:nvPr/>
        </p:nvSpPr>
        <p:spPr>
          <a:xfrm>
            <a:off x="1806170" y="3200400"/>
            <a:ext cx="1927631" cy="236220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8" name="object 3"/>
          <p:cNvSpPr txBox="1"/>
          <p:nvPr/>
        </p:nvSpPr>
        <p:spPr>
          <a:xfrm>
            <a:off x="800894" y="5633996"/>
            <a:ext cx="3886200" cy="466794"/>
          </a:xfrm>
          <a:prstGeom prst="rect">
            <a:avLst/>
          </a:prstGeom>
        </p:spPr>
        <p:txBody>
          <a:bodyPr vert="horz" wrap="square" lIns="0" tIns="35560" rIns="0" bIns="0" rtlCol="0">
            <a:spAutoFit/>
          </a:bodyPr>
          <a:lstStyle/>
          <a:p>
            <a:pPr marL="12700" marR="5080">
              <a:spcBef>
                <a:spcPts val="280"/>
              </a:spcBef>
            </a:pPr>
            <a:r>
              <a:rPr sz="1400" i="1">
                <a:latin typeface="Arial" pitchFamily="34" charset="0"/>
                <a:cs typeface="Arial" pitchFamily="34" charset="0"/>
              </a:rPr>
              <a:t>When more solute is added to a saturated solution, the solute will not dissolve.</a:t>
            </a:r>
          </a:p>
        </p:txBody>
      </p:sp>
      <p:sp>
        <p:nvSpPr>
          <p:cNvPr id="29" name="Slide Number Placeholder 5">
            <a:extLst>
              <a:ext uri="{FF2B5EF4-FFF2-40B4-BE49-F238E27FC236}">
                <a16:creationId xmlns:a16="http://schemas.microsoft.com/office/drawing/2014/main" id="{B0A35078-D640-7143-8469-0960E28B2050}"/>
              </a:ext>
            </a:extLst>
          </p:cNvPr>
          <p:cNvSpPr txBox="1">
            <a:spLocks/>
          </p:cNvSpPr>
          <p:nvPr/>
        </p:nvSpPr>
        <p:spPr>
          <a:xfrm>
            <a:off x="11276253" y="6562233"/>
            <a:ext cx="787195" cy="296260"/>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66EBB3D-EAB1-47E5-9D6C-7B2F4ADAC97C}" type="slidenum">
              <a:rPr lang="en-US"/>
              <a:pPr>
                <a:defRPr/>
              </a:pPr>
              <a:t>11</a:t>
            </a:fld>
            <a:endParaRPr lang="en-US"/>
          </a:p>
        </p:txBody>
      </p:sp>
      <p:sp>
        <p:nvSpPr>
          <p:cNvPr id="2" name="TextBox 1">
            <a:extLst>
              <a:ext uri="{FF2B5EF4-FFF2-40B4-BE49-F238E27FC236}">
                <a16:creationId xmlns:a16="http://schemas.microsoft.com/office/drawing/2014/main" id="{56EA12B9-909C-0F43-9BE4-12CE7E11E71B}"/>
              </a:ext>
            </a:extLst>
          </p:cNvPr>
          <p:cNvSpPr txBox="1"/>
          <p:nvPr/>
        </p:nvSpPr>
        <p:spPr>
          <a:xfrm>
            <a:off x="503918" y="1508373"/>
            <a:ext cx="2884123" cy="830997"/>
          </a:xfrm>
          <a:prstGeom prst="rect">
            <a:avLst/>
          </a:prstGeom>
          <a:noFill/>
        </p:spPr>
        <p:txBody>
          <a:bodyPr wrap="none" rtlCol="0">
            <a:spAutoFit/>
          </a:bodyPr>
          <a:lstStyle/>
          <a:p>
            <a:r>
              <a:rPr lang="en-GB" sz="2400" b="1">
                <a:latin typeface="Arial" pitchFamily="34" charset="0"/>
                <a:cs typeface="Arial" pitchFamily="34" charset="0"/>
              </a:rPr>
              <a:t>Saturated solution</a:t>
            </a:r>
          </a:p>
          <a:p>
            <a:endParaRPr lang="en-US" sz="2400"/>
          </a:p>
        </p:txBody>
      </p:sp>
      <p:pic>
        <p:nvPicPr>
          <p:cNvPr id="3" name="Picture 2">
            <a:extLst>
              <a:ext uri="{FF2B5EF4-FFF2-40B4-BE49-F238E27FC236}">
                <a16:creationId xmlns:a16="http://schemas.microsoft.com/office/drawing/2014/main" id="{541FA0E7-DFE2-0E43-B69F-DA1C82B014A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79969" y="1253925"/>
            <a:ext cx="7233576" cy="4380071"/>
          </a:xfrm>
          <a:prstGeom prst="rect">
            <a:avLst/>
          </a:prstGeom>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p:cNvSpPr/>
          <p:nvPr/>
        </p:nvSpPr>
        <p:spPr>
          <a:xfrm>
            <a:off x="455612" y="1958876"/>
            <a:ext cx="5297214" cy="3001334"/>
          </a:xfrm>
          <a:prstGeom prst="rect">
            <a:avLst/>
          </a:prstGeom>
        </p:spPr>
        <p:txBody>
          <a:bodyPr wrap="square">
            <a:spAutoFit/>
          </a:bodyPr>
          <a:lstStyle/>
          <a:p>
            <a:pPr>
              <a:lnSpc>
                <a:spcPct val="150000"/>
              </a:lnSpc>
            </a:pPr>
            <a:r>
              <a:rPr lang="en-GB" sz="1600">
                <a:latin typeface="Arial" pitchFamily="34" charset="0"/>
                <a:cs typeface="Arial" pitchFamily="34" charset="0"/>
              </a:rPr>
              <a:t>In this section, you will learn the following:</a:t>
            </a:r>
          </a:p>
          <a:p>
            <a:pPr marL="285750" indent="-285750">
              <a:lnSpc>
                <a:spcPct val="150000"/>
              </a:lnSpc>
              <a:buFont typeface="Arial" panose="020B0604020202020204" pitchFamily="34" charset="0"/>
              <a:buChar char="•"/>
            </a:pPr>
            <a:r>
              <a:rPr lang="en-GB" sz="1600">
                <a:latin typeface="Arial" pitchFamily="34" charset="0"/>
                <a:cs typeface="Arial" pitchFamily="34" charset="0"/>
              </a:rPr>
              <a:t>Describe and explain methods of separation and purification.</a:t>
            </a:r>
          </a:p>
          <a:p>
            <a:pPr marL="285750" indent="-285750">
              <a:lnSpc>
                <a:spcPct val="150000"/>
              </a:lnSpc>
              <a:buFont typeface="Arial" panose="020B0604020202020204" pitchFamily="34" charset="0"/>
              <a:buChar char="•"/>
            </a:pPr>
            <a:r>
              <a:rPr lang="en-GB" sz="1600">
                <a:latin typeface="Arial" pitchFamily="34" charset="0"/>
                <a:cs typeface="Arial" pitchFamily="34" charset="0"/>
              </a:rPr>
              <a:t>Suggest suitable separation and purification techniques, given information about the substances involved.</a:t>
            </a:r>
          </a:p>
          <a:p>
            <a:pPr marL="285750" indent="-285750">
              <a:lnSpc>
                <a:spcPct val="150000"/>
              </a:lnSpc>
              <a:buFont typeface="Arial" panose="020B0604020202020204" pitchFamily="34" charset="0"/>
              <a:buChar char="•"/>
            </a:pPr>
            <a:r>
              <a:rPr lang="en-GB" sz="1600">
                <a:latin typeface="Arial" pitchFamily="34" charset="0"/>
                <a:cs typeface="Arial" pitchFamily="34" charset="0"/>
              </a:rPr>
              <a:t>Identify substances and assess their purity using information on their melting and boiling points.</a:t>
            </a:r>
          </a:p>
        </p:txBody>
      </p:sp>
      <p:sp>
        <p:nvSpPr>
          <p:cNvPr id="7" name="Slide Number Placeholder 5">
            <a:extLst>
              <a:ext uri="{FF2B5EF4-FFF2-40B4-BE49-F238E27FC236}">
                <a16:creationId xmlns:a16="http://schemas.microsoft.com/office/drawing/2014/main" id="{471C7534-C5CF-434B-B9AE-F9E96F72A0A1}"/>
              </a:ext>
            </a:extLst>
          </p:cNvPr>
          <p:cNvSpPr txBox="1">
            <a:spLocks/>
          </p:cNvSpPr>
          <p:nvPr/>
        </p:nvSpPr>
        <p:spPr>
          <a:xfrm>
            <a:off x="11276253" y="6562233"/>
            <a:ext cx="787195" cy="296260"/>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66EBB3D-EAB1-47E5-9D6C-7B2F4ADAC97C}" type="slidenum">
              <a:rPr lang="en-US"/>
              <a:pPr>
                <a:defRPr/>
              </a:pPr>
              <a:t>12</a:t>
            </a:fld>
            <a:endParaRPr lang="en-US"/>
          </a:p>
        </p:txBody>
      </p:sp>
      <p:grpSp>
        <p:nvGrpSpPr>
          <p:cNvPr id="9" name="Group 8">
            <a:extLst>
              <a:ext uri="{FF2B5EF4-FFF2-40B4-BE49-F238E27FC236}">
                <a16:creationId xmlns:a16="http://schemas.microsoft.com/office/drawing/2014/main" id="{08BFD186-9031-0E45-9A36-BCAB4351EDA3}"/>
              </a:ext>
            </a:extLst>
          </p:cNvPr>
          <p:cNvGrpSpPr/>
          <p:nvPr/>
        </p:nvGrpSpPr>
        <p:grpSpPr>
          <a:xfrm>
            <a:off x="5638800" y="685800"/>
            <a:ext cx="6375128" cy="5500526"/>
            <a:chOff x="5637212" y="685800"/>
            <a:chExt cx="6375128" cy="5500526"/>
          </a:xfrm>
        </p:grpSpPr>
        <p:pic>
          <p:nvPicPr>
            <p:cNvPr id="3" name="Picture 2" descr="Timeline&#10;&#10;Description automatically generated">
              <a:extLst>
                <a:ext uri="{FF2B5EF4-FFF2-40B4-BE49-F238E27FC236}">
                  <a16:creationId xmlns:a16="http://schemas.microsoft.com/office/drawing/2014/main" id="{8FCAEF97-A101-554A-8F3E-BD551A94E5B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15126" y="685800"/>
              <a:ext cx="5297214" cy="1655802"/>
            </a:xfrm>
            <a:prstGeom prst="rect">
              <a:avLst/>
            </a:prstGeom>
          </p:spPr>
        </p:pic>
        <p:pic>
          <p:nvPicPr>
            <p:cNvPr id="8" name="Picture 7" descr="Timeline&#10;&#10;Description automatically generated">
              <a:extLst>
                <a:ext uri="{FF2B5EF4-FFF2-40B4-BE49-F238E27FC236}">
                  <a16:creationId xmlns:a16="http://schemas.microsoft.com/office/drawing/2014/main" id="{CDD71CC1-195E-CD48-848B-4D028330315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715126" y="1958876"/>
              <a:ext cx="5297214" cy="2308324"/>
            </a:xfrm>
            <a:prstGeom prst="rect">
              <a:avLst/>
            </a:prstGeom>
          </p:spPr>
        </p:pic>
        <p:pic>
          <p:nvPicPr>
            <p:cNvPr id="5" name="Picture 4" descr="Diagram&#10;&#10;Description automatically generated">
              <a:extLst>
                <a:ext uri="{FF2B5EF4-FFF2-40B4-BE49-F238E27FC236}">
                  <a16:creationId xmlns:a16="http://schemas.microsoft.com/office/drawing/2014/main" id="{13DAAA65-04BA-8944-A381-746646F7447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37212" y="3429000"/>
              <a:ext cx="6245225" cy="2757326"/>
            </a:xfrm>
            <a:prstGeom prst="rect">
              <a:avLst/>
            </a:prstGeom>
          </p:spPr>
        </p:pic>
      </p:grpSp>
      <p:sp>
        <p:nvSpPr>
          <p:cNvPr id="13" name="Rectangle 12">
            <a:extLst>
              <a:ext uri="{FF2B5EF4-FFF2-40B4-BE49-F238E27FC236}">
                <a16:creationId xmlns:a16="http://schemas.microsoft.com/office/drawing/2014/main" id="{2C397BDE-4569-4143-8E57-D895BAB12552}"/>
              </a:ext>
            </a:extLst>
          </p:cNvPr>
          <p:cNvSpPr/>
          <p:nvPr/>
        </p:nvSpPr>
        <p:spPr>
          <a:xfrm>
            <a:off x="457200" y="914401"/>
            <a:ext cx="7696200" cy="461665"/>
          </a:xfrm>
          <a:prstGeom prst="rect">
            <a:avLst/>
          </a:prstGeom>
        </p:spPr>
        <p:txBody>
          <a:bodyPr wrap="square">
            <a:spAutoFit/>
          </a:bodyPr>
          <a:lstStyle/>
          <a:p>
            <a:r>
              <a:rPr lang="en-GB" sz="2400" b="1">
                <a:solidFill>
                  <a:srgbClr val="7030A0"/>
                </a:solidFill>
                <a:latin typeface="Arial" pitchFamily="34" charset="0"/>
                <a:cs typeface="Arial" pitchFamily="34" charset="0"/>
              </a:rPr>
              <a:t>Separation and Purification</a:t>
            </a:r>
            <a:endParaRPr lang="en-GB" sz="2400">
              <a:solidFill>
                <a:srgbClr val="7030A0"/>
              </a:solidFill>
              <a:latin typeface="Arial" pitchFamily="34" charset="0"/>
              <a:cs typeface="Arial" pitchFamily="34" charset="0"/>
            </a:endParaRPr>
          </a:p>
        </p:txBody>
      </p:sp>
      <p:sp>
        <p:nvSpPr>
          <p:cNvPr id="4" name="TextBox 3">
            <a:extLst>
              <a:ext uri="{FF2B5EF4-FFF2-40B4-BE49-F238E27FC236}">
                <a16:creationId xmlns:a16="http://schemas.microsoft.com/office/drawing/2014/main" id="{B17F5F3E-C202-6A4D-568D-A9EC604CAC7C}"/>
              </a:ext>
            </a:extLst>
          </p:cNvPr>
          <p:cNvSpPr txBox="1"/>
          <p:nvPr/>
        </p:nvSpPr>
        <p:spPr>
          <a:xfrm>
            <a:off x="750925" y="5120980"/>
            <a:ext cx="6095114" cy="369332"/>
          </a:xfrm>
          <a:prstGeom prst="rect">
            <a:avLst/>
          </a:prstGeom>
          <a:noFill/>
        </p:spPr>
        <p:txBody>
          <a:bodyPr wrap="square">
            <a:spAutoFit/>
          </a:bodyPr>
          <a:lstStyle/>
          <a:p>
            <a:r>
              <a:rPr lang="en-US">
                <a:hlinkClick r:id="rId6"/>
              </a:rPr>
              <a:t>Filtration - YouTube</a:t>
            </a:r>
            <a:endParaRPr lang="en-US"/>
          </a:p>
        </p:txBody>
      </p:sp>
      <p:sp>
        <p:nvSpPr>
          <p:cNvPr id="10" name="TextBox 9">
            <a:extLst>
              <a:ext uri="{FF2B5EF4-FFF2-40B4-BE49-F238E27FC236}">
                <a16:creationId xmlns:a16="http://schemas.microsoft.com/office/drawing/2014/main" id="{131FA1BD-36A3-6941-760D-E9C4E57A1C4C}"/>
              </a:ext>
            </a:extLst>
          </p:cNvPr>
          <p:cNvSpPr txBox="1"/>
          <p:nvPr/>
        </p:nvSpPr>
        <p:spPr>
          <a:xfrm>
            <a:off x="543590" y="5615117"/>
            <a:ext cx="6095114" cy="646331"/>
          </a:xfrm>
          <a:prstGeom prst="rect">
            <a:avLst/>
          </a:prstGeom>
          <a:noFill/>
        </p:spPr>
        <p:txBody>
          <a:bodyPr wrap="square">
            <a:spAutoFit/>
          </a:bodyPr>
          <a:lstStyle/>
          <a:p>
            <a:r>
              <a:rPr lang="en-US">
                <a:hlinkClick r:id="rId7"/>
              </a:rPr>
              <a:t>Separation of two immiscible liquids oil &amp; Water using separating funnel chemistry demo | STD 7-10 - YouTube</a:t>
            </a:r>
            <a:endParaRPr lang="en-US"/>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685801" y="1845106"/>
            <a:ext cx="4183201" cy="3001334"/>
          </a:xfrm>
          <a:prstGeom prst="rect">
            <a:avLst/>
          </a:prstGeom>
        </p:spPr>
        <p:txBody>
          <a:bodyPr wrap="square">
            <a:spAutoFit/>
          </a:bodyPr>
          <a:lstStyle/>
          <a:p>
            <a:pPr>
              <a:lnSpc>
                <a:spcPct val="150000"/>
              </a:lnSpc>
            </a:pPr>
            <a:r>
              <a:rPr lang="en-GB" sz="1600">
                <a:latin typeface="Arial" pitchFamily="34" charset="0"/>
                <a:cs typeface="Arial" pitchFamily="34" charset="0"/>
              </a:rPr>
              <a:t>Filtration is used to separate insoluble solid particles from a liquid.</a:t>
            </a:r>
          </a:p>
          <a:p>
            <a:pPr>
              <a:lnSpc>
                <a:spcPct val="150000"/>
              </a:lnSpc>
            </a:pPr>
            <a:endParaRPr lang="en-GB" sz="1600">
              <a:latin typeface="Arial" pitchFamily="34" charset="0"/>
              <a:cs typeface="Arial" pitchFamily="34" charset="0"/>
            </a:endParaRPr>
          </a:p>
          <a:p>
            <a:pPr>
              <a:lnSpc>
                <a:spcPct val="150000"/>
              </a:lnSpc>
            </a:pPr>
            <a:r>
              <a:rPr lang="en-GB" sz="1600">
                <a:latin typeface="Arial" pitchFamily="34" charset="0"/>
                <a:cs typeface="Arial" pitchFamily="34" charset="0"/>
              </a:rPr>
              <a:t>An insoluble solid can be separated from a liquid by filtration because the filter paper acts as a sieve. A liquid can pass through the pores (small holes) of the filter paper, but a solid cannot do so</a:t>
            </a:r>
          </a:p>
        </p:txBody>
      </p:sp>
      <p:sp>
        <p:nvSpPr>
          <p:cNvPr id="114" name="Rectangle 113"/>
          <p:cNvSpPr/>
          <p:nvPr/>
        </p:nvSpPr>
        <p:spPr>
          <a:xfrm>
            <a:off x="7399424" y="5687870"/>
            <a:ext cx="2133600" cy="307777"/>
          </a:xfrm>
          <a:prstGeom prst="rect">
            <a:avLst/>
          </a:prstGeom>
        </p:spPr>
        <p:txBody>
          <a:bodyPr wrap="square">
            <a:spAutoFit/>
          </a:bodyPr>
          <a:lstStyle/>
          <a:p>
            <a:pPr algn="ctr"/>
            <a:r>
              <a:rPr lang="en-GB" sz="1400" i="1">
                <a:latin typeface="Arial" pitchFamily="34" charset="0"/>
                <a:cs typeface="Arial" pitchFamily="34" charset="0"/>
              </a:rPr>
              <a:t>How filtration works</a:t>
            </a:r>
          </a:p>
        </p:txBody>
      </p:sp>
      <p:sp>
        <p:nvSpPr>
          <p:cNvPr id="95" name="Rectangle 94">
            <a:extLst>
              <a:ext uri="{FF2B5EF4-FFF2-40B4-BE49-F238E27FC236}">
                <a16:creationId xmlns:a16="http://schemas.microsoft.com/office/drawing/2014/main" id="{4E71652B-9BA3-984E-B1DA-D3929AFFB245}"/>
              </a:ext>
            </a:extLst>
          </p:cNvPr>
          <p:cNvSpPr/>
          <p:nvPr/>
        </p:nvSpPr>
        <p:spPr>
          <a:xfrm>
            <a:off x="653417" y="1386253"/>
            <a:ext cx="1840568" cy="461665"/>
          </a:xfrm>
          <a:prstGeom prst="rect">
            <a:avLst/>
          </a:prstGeom>
        </p:spPr>
        <p:txBody>
          <a:bodyPr wrap="none">
            <a:spAutoFit/>
          </a:bodyPr>
          <a:lstStyle/>
          <a:p>
            <a:r>
              <a:rPr lang="en-GB" sz="2400" b="1">
                <a:latin typeface="Arial" pitchFamily="34" charset="0"/>
                <a:cs typeface="Arial" pitchFamily="34" charset="0"/>
              </a:rPr>
              <a:t>1. Filtration</a:t>
            </a:r>
            <a:endParaRPr lang="en-GB" sz="2400">
              <a:latin typeface="Arial" pitchFamily="34" charset="0"/>
              <a:cs typeface="Arial" pitchFamily="34" charset="0"/>
            </a:endParaRPr>
          </a:p>
        </p:txBody>
      </p:sp>
      <p:sp>
        <p:nvSpPr>
          <p:cNvPr id="100" name="Slide Number Placeholder 5">
            <a:extLst>
              <a:ext uri="{FF2B5EF4-FFF2-40B4-BE49-F238E27FC236}">
                <a16:creationId xmlns:a16="http://schemas.microsoft.com/office/drawing/2014/main" id="{5A9761DF-3962-E34A-A927-2969A1281B16}"/>
              </a:ext>
            </a:extLst>
          </p:cNvPr>
          <p:cNvSpPr txBox="1">
            <a:spLocks/>
          </p:cNvSpPr>
          <p:nvPr/>
        </p:nvSpPr>
        <p:spPr>
          <a:xfrm>
            <a:off x="11276253" y="6562233"/>
            <a:ext cx="787195" cy="296260"/>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66EBB3D-EAB1-47E5-9D6C-7B2F4ADAC97C}" type="slidenum">
              <a:rPr lang="en-US"/>
              <a:pPr>
                <a:defRPr/>
              </a:pPr>
              <a:t>13</a:t>
            </a:fld>
            <a:endParaRPr lang="en-US"/>
          </a:p>
        </p:txBody>
      </p:sp>
      <p:sp>
        <p:nvSpPr>
          <p:cNvPr id="2" name="TextBox 1">
            <a:extLst>
              <a:ext uri="{FF2B5EF4-FFF2-40B4-BE49-F238E27FC236}">
                <a16:creationId xmlns:a16="http://schemas.microsoft.com/office/drawing/2014/main" id="{46AA06ED-B430-A643-9DEB-FBC406679C0F}"/>
              </a:ext>
            </a:extLst>
          </p:cNvPr>
          <p:cNvSpPr txBox="1"/>
          <p:nvPr/>
        </p:nvSpPr>
        <p:spPr>
          <a:xfrm>
            <a:off x="598515" y="882107"/>
            <a:ext cx="6471643" cy="461665"/>
          </a:xfrm>
          <a:prstGeom prst="rect">
            <a:avLst/>
          </a:prstGeom>
          <a:noFill/>
        </p:spPr>
        <p:txBody>
          <a:bodyPr wrap="none" rtlCol="0">
            <a:spAutoFit/>
          </a:bodyPr>
          <a:lstStyle/>
          <a:p>
            <a:r>
              <a:rPr lang="en-US" sz="2400" b="1">
                <a:latin typeface="Arial" panose="020B0604020202020204" pitchFamily="34" charset="0"/>
                <a:cs typeface="Arial" panose="020B0604020202020204" pitchFamily="34" charset="0"/>
              </a:rPr>
              <a:t>How can we separate a solid from a liquid?</a:t>
            </a:r>
          </a:p>
        </p:txBody>
      </p:sp>
      <p:pic>
        <p:nvPicPr>
          <p:cNvPr id="6" name="Picture 5" descr="Diagram&#10;&#10;Description automatically generated">
            <a:extLst>
              <a:ext uri="{FF2B5EF4-FFF2-40B4-BE49-F238E27FC236}">
                <a16:creationId xmlns:a16="http://schemas.microsoft.com/office/drawing/2014/main" id="{E212ECFB-9BE4-2942-B1B3-9194EFD5045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69001" y="1386253"/>
            <a:ext cx="7194446" cy="4350585"/>
          </a:xfrm>
          <a:prstGeom prst="rect">
            <a:avLst/>
          </a:prstGeom>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DAFA1-996B-27B0-3925-8326C0893AEE}"/>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07943A85-62EC-6D5D-FD91-3EAC9EC83FAD}"/>
              </a:ext>
            </a:extLst>
          </p:cNvPr>
          <p:cNvPicPr>
            <a:picLocks noGrp="1" noChangeAspect="1"/>
          </p:cNvPicPr>
          <p:nvPr>
            <p:ph idx="1"/>
          </p:nvPr>
        </p:nvPicPr>
        <p:blipFill>
          <a:blip r:embed="rId2"/>
          <a:stretch>
            <a:fillRect/>
          </a:stretch>
        </p:blipFill>
        <p:spPr>
          <a:xfrm>
            <a:off x="1436736" y="349650"/>
            <a:ext cx="8621665" cy="6584551"/>
          </a:xfrm>
        </p:spPr>
      </p:pic>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9D146FF5-3457-BD4C-8AC6-279C91462F95}"/>
                  </a:ext>
                </a:extLst>
              </p14:cNvPr>
              <p14:cNvContentPartPr/>
              <p14:nvPr/>
            </p14:nvContentPartPr>
            <p14:xfrm>
              <a:off x="8498428" y="578980"/>
              <a:ext cx="1015920" cy="224280"/>
            </p14:xfrm>
          </p:contentPart>
        </mc:Choice>
        <mc:Fallback xmlns="">
          <p:pic>
            <p:nvPicPr>
              <p:cNvPr id="3" name="Ink 2">
                <a:extLst>
                  <a:ext uri="{FF2B5EF4-FFF2-40B4-BE49-F238E27FC236}">
                    <a16:creationId xmlns:a16="http://schemas.microsoft.com/office/drawing/2014/main" id="{9D146FF5-3457-BD4C-8AC6-279C91462F95}"/>
                  </a:ext>
                </a:extLst>
              </p:cNvPr>
              <p:cNvPicPr/>
              <p:nvPr/>
            </p:nvPicPr>
            <p:blipFill>
              <a:blip r:embed="rId4"/>
              <a:stretch>
                <a:fillRect/>
              </a:stretch>
            </p:blipFill>
            <p:spPr>
              <a:xfrm>
                <a:off x="8435428" y="515980"/>
                <a:ext cx="1141560" cy="349920"/>
              </a:xfrm>
              <a:prstGeom prst="rect">
                <a:avLst/>
              </a:prstGeom>
            </p:spPr>
          </p:pic>
        </mc:Fallback>
      </mc:AlternateContent>
    </p:spTree>
    <p:extLst>
      <p:ext uri="{BB962C8B-B14F-4D97-AF65-F5344CB8AC3E}">
        <p14:creationId xmlns:p14="http://schemas.microsoft.com/office/powerpoint/2010/main" val="1091164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Rectangle 116"/>
          <p:cNvSpPr/>
          <p:nvPr/>
        </p:nvSpPr>
        <p:spPr>
          <a:xfrm>
            <a:off x="698887" y="1396624"/>
            <a:ext cx="9826625" cy="785343"/>
          </a:xfrm>
          <a:prstGeom prst="rect">
            <a:avLst/>
          </a:prstGeom>
        </p:spPr>
        <p:txBody>
          <a:bodyPr wrap="square">
            <a:spAutoFit/>
          </a:bodyPr>
          <a:lstStyle/>
          <a:p>
            <a:pPr>
              <a:lnSpc>
                <a:spcPct val="150000"/>
              </a:lnSpc>
            </a:pPr>
            <a:r>
              <a:rPr lang="en-GB" sz="1600">
                <a:latin typeface="Arial" pitchFamily="34" charset="0"/>
                <a:cs typeface="Arial" pitchFamily="34" charset="0"/>
              </a:rPr>
              <a:t>Evaporation to dryness is used to obtain a soluble solid from a solution by heating the solution</a:t>
            </a:r>
          </a:p>
          <a:p>
            <a:pPr>
              <a:lnSpc>
                <a:spcPct val="150000"/>
              </a:lnSpc>
            </a:pPr>
            <a:r>
              <a:rPr lang="en-GB" sz="1600">
                <a:latin typeface="Arial" pitchFamily="34" charset="0"/>
                <a:cs typeface="Arial" pitchFamily="34" charset="0"/>
              </a:rPr>
              <a:t>until all the water has boiled off.</a:t>
            </a:r>
          </a:p>
        </p:txBody>
      </p:sp>
      <p:grpSp>
        <p:nvGrpSpPr>
          <p:cNvPr id="130" name="Group 129"/>
          <p:cNvGrpSpPr/>
          <p:nvPr/>
        </p:nvGrpSpPr>
        <p:grpSpPr>
          <a:xfrm>
            <a:off x="1066800" y="2286001"/>
            <a:ext cx="4799252" cy="3517521"/>
            <a:chOff x="685560" y="3124201"/>
            <a:chExt cx="4799252" cy="3517521"/>
          </a:xfrm>
        </p:grpSpPr>
        <p:grpSp>
          <p:nvGrpSpPr>
            <p:cNvPr id="126" name="Group 125"/>
            <p:cNvGrpSpPr/>
            <p:nvPr/>
          </p:nvGrpSpPr>
          <p:grpSpPr>
            <a:xfrm>
              <a:off x="912812" y="3124201"/>
              <a:ext cx="4572000" cy="2971800"/>
              <a:chOff x="912812" y="3128148"/>
              <a:chExt cx="4738255" cy="2538195"/>
            </a:xfrm>
          </p:grpSpPr>
          <p:grpSp>
            <p:nvGrpSpPr>
              <p:cNvPr id="119" name="object 12"/>
              <p:cNvGrpSpPr/>
              <p:nvPr/>
            </p:nvGrpSpPr>
            <p:grpSpPr>
              <a:xfrm>
                <a:off x="912812" y="3128148"/>
                <a:ext cx="2561155" cy="2538195"/>
                <a:chOff x="791997" y="1782495"/>
                <a:chExt cx="1546199" cy="1812417"/>
              </a:xfrm>
            </p:grpSpPr>
            <p:sp>
              <p:nvSpPr>
                <p:cNvPr id="123" name="object 13"/>
                <p:cNvSpPr/>
                <p:nvPr/>
              </p:nvSpPr>
              <p:spPr>
                <a:xfrm>
                  <a:off x="1064342" y="1782495"/>
                  <a:ext cx="17145" cy="78105"/>
                </a:xfrm>
                <a:custGeom>
                  <a:avLst/>
                  <a:gdLst/>
                  <a:ahLst/>
                  <a:cxnLst/>
                  <a:rect l="l" t="t" r="r" b="b"/>
                  <a:pathLst>
                    <a:path w="17144" h="78105">
                      <a:moveTo>
                        <a:pt x="16421" y="77914"/>
                      </a:moveTo>
                      <a:lnTo>
                        <a:pt x="16637" y="73228"/>
                      </a:lnTo>
                      <a:lnTo>
                        <a:pt x="16624" y="68249"/>
                      </a:lnTo>
                      <a:lnTo>
                        <a:pt x="16357" y="62712"/>
                      </a:lnTo>
                      <a:lnTo>
                        <a:pt x="16065" y="56756"/>
                      </a:lnTo>
                      <a:lnTo>
                        <a:pt x="15354" y="51485"/>
                      </a:lnTo>
                      <a:lnTo>
                        <a:pt x="14363" y="46583"/>
                      </a:lnTo>
                    </a:path>
                    <a:path w="17144" h="78105">
                      <a:moveTo>
                        <a:pt x="4724" y="15544"/>
                      </a:moveTo>
                      <a:lnTo>
                        <a:pt x="3111" y="10782"/>
                      </a:lnTo>
                      <a:lnTo>
                        <a:pt x="1485" y="5702"/>
                      </a:lnTo>
                      <a:lnTo>
                        <a:pt x="0" y="0"/>
                      </a:lnTo>
                    </a:path>
                  </a:pathLst>
                </a:custGeom>
                <a:ln w="7899">
                  <a:solidFill>
                    <a:srgbClr val="00B9F2"/>
                  </a:solidFill>
                </a:ln>
              </p:spPr>
              <p:txBody>
                <a:bodyPr wrap="square" lIns="0" tIns="0" rIns="0" bIns="0" rtlCol="0"/>
                <a:lstStyle/>
                <a:p>
                  <a:endParaRPr>
                    <a:latin typeface="Arial" pitchFamily="34" charset="0"/>
                    <a:cs typeface="Arial" pitchFamily="34" charset="0"/>
                  </a:endParaRPr>
                </a:p>
              </p:txBody>
            </p:sp>
            <p:sp>
              <p:nvSpPr>
                <p:cNvPr id="124" name="object 14"/>
                <p:cNvSpPr/>
                <p:nvPr/>
              </p:nvSpPr>
              <p:spPr>
                <a:xfrm>
                  <a:off x="791997" y="1783118"/>
                  <a:ext cx="1546199" cy="181179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latin typeface="Arial" pitchFamily="34" charset="0"/>
                    <a:cs typeface="Arial" pitchFamily="34" charset="0"/>
                  </a:endParaRPr>
                </a:p>
              </p:txBody>
            </p:sp>
          </p:grpSp>
          <p:sp>
            <p:nvSpPr>
              <p:cNvPr id="120" name="object 15"/>
              <p:cNvSpPr txBox="1"/>
              <p:nvPr/>
            </p:nvSpPr>
            <p:spPr>
              <a:xfrm>
                <a:off x="3477922" y="3293307"/>
                <a:ext cx="1473490" cy="221249"/>
              </a:xfrm>
              <a:prstGeom prst="rect">
                <a:avLst/>
              </a:prstGeom>
            </p:spPr>
            <p:txBody>
              <a:bodyPr vert="horz" wrap="square" lIns="0" tIns="12700" rIns="0" bIns="0" rtlCol="0">
                <a:spAutoFit/>
              </a:bodyPr>
              <a:lstStyle/>
              <a:p>
                <a:pPr marL="12700">
                  <a:spcBef>
                    <a:spcPts val="100"/>
                  </a:spcBef>
                </a:pPr>
                <a:r>
                  <a:rPr sz="1600">
                    <a:solidFill>
                      <a:srgbClr val="231F20"/>
                    </a:solidFill>
                    <a:latin typeface="Arial" pitchFamily="34" charset="0"/>
                    <a:cs typeface="Arial" pitchFamily="34" charset="0"/>
                  </a:rPr>
                  <a:t>salt solution</a:t>
                </a:r>
                <a:endParaRPr sz="1600">
                  <a:latin typeface="Arial" pitchFamily="34" charset="0"/>
                  <a:cs typeface="Arial" pitchFamily="34" charset="0"/>
                </a:endParaRPr>
              </a:p>
            </p:txBody>
          </p:sp>
          <p:sp>
            <p:nvSpPr>
              <p:cNvPr id="121" name="object 16"/>
              <p:cNvSpPr txBox="1"/>
              <p:nvPr/>
            </p:nvSpPr>
            <p:spPr>
              <a:xfrm>
                <a:off x="3503630" y="3863515"/>
                <a:ext cx="2147437" cy="273221"/>
              </a:xfrm>
              <a:prstGeom prst="rect">
                <a:avLst/>
              </a:prstGeom>
            </p:spPr>
            <p:txBody>
              <a:bodyPr vert="horz" wrap="square" lIns="0" tIns="12700" rIns="0" bIns="0" rtlCol="0">
                <a:spAutoFit/>
              </a:bodyPr>
              <a:lstStyle/>
              <a:p>
                <a:pPr marL="26034" marR="5080" indent="-13970">
                  <a:lnSpc>
                    <a:spcPct val="141100"/>
                  </a:lnSpc>
                  <a:spcBef>
                    <a:spcPts val="100"/>
                  </a:spcBef>
                </a:pPr>
                <a:r>
                  <a:rPr sz="1600">
                    <a:solidFill>
                      <a:srgbClr val="231F20"/>
                    </a:solidFill>
                    <a:latin typeface="Arial" pitchFamily="34" charset="0"/>
                    <a:cs typeface="Arial" pitchFamily="34" charset="0"/>
                  </a:rPr>
                  <a:t>evaporating</a:t>
                </a:r>
                <a:r>
                  <a:rPr lang="en-GB" sz="1600">
                    <a:solidFill>
                      <a:srgbClr val="231F20"/>
                    </a:solidFill>
                    <a:latin typeface="Arial" pitchFamily="34" charset="0"/>
                    <a:cs typeface="Arial" pitchFamily="34" charset="0"/>
                  </a:rPr>
                  <a:t> dish</a:t>
                </a:r>
                <a:endParaRPr sz="1600">
                  <a:latin typeface="Arial" pitchFamily="34" charset="0"/>
                  <a:cs typeface="Arial" pitchFamily="34" charset="0"/>
                </a:endParaRPr>
              </a:p>
            </p:txBody>
          </p:sp>
          <p:sp>
            <p:nvSpPr>
              <p:cNvPr id="122" name="object 17"/>
              <p:cNvSpPr txBox="1"/>
              <p:nvPr/>
            </p:nvSpPr>
            <p:spPr>
              <a:xfrm>
                <a:off x="3520017" y="4732683"/>
                <a:ext cx="1583795" cy="221249"/>
              </a:xfrm>
              <a:prstGeom prst="rect">
                <a:avLst/>
              </a:prstGeom>
            </p:spPr>
            <p:txBody>
              <a:bodyPr vert="horz" wrap="square" lIns="0" tIns="12700" rIns="0" bIns="0" rtlCol="0">
                <a:spAutoFit/>
              </a:bodyPr>
              <a:lstStyle/>
              <a:p>
                <a:pPr marL="12700">
                  <a:spcBef>
                    <a:spcPts val="100"/>
                  </a:spcBef>
                </a:pPr>
                <a:r>
                  <a:rPr sz="1600">
                    <a:solidFill>
                      <a:srgbClr val="231F20"/>
                    </a:solidFill>
                    <a:latin typeface="Arial" pitchFamily="34" charset="0"/>
                    <a:cs typeface="Arial" pitchFamily="34" charset="0"/>
                  </a:rPr>
                  <a:t>tripod stand</a:t>
                </a:r>
                <a:endParaRPr sz="1600">
                  <a:latin typeface="Arial" pitchFamily="34" charset="0"/>
                  <a:cs typeface="Arial" pitchFamily="34" charset="0"/>
                </a:endParaRPr>
              </a:p>
            </p:txBody>
          </p:sp>
          <p:sp>
            <p:nvSpPr>
              <p:cNvPr id="125" name="Rectangle 124"/>
              <p:cNvSpPr/>
              <p:nvPr/>
            </p:nvSpPr>
            <p:spPr>
              <a:xfrm>
                <a:off x="3482031" y="4202668"/>
                <a:ext cx="1218061" cy="289157"/>
              </a:xfrm>
              <a:prstGeom prst="rect">
                <a:avLst/>
              </a:prstGeom>
            </p:spPr>
            <p:txBody>
              <a:bodyPr wrap="none">
                <a:spAutoFit/>
              </a:bodyPr>
              <a:lstStyle/>
              <a:p>
                <a:r>
                  <a:rPr lang="en-GB" sz="1600">
                    <a:solidFill>
                      <a:srgbClr val="231F20"/>
                    </a:solidFill>
                    <a:latin typeface="Arial" pitchFamily="34" charset="0"/>
                    <a:cs typeface="Arial" pitchFamily="34" charset="0"/>
                  </a:rPr>
                  <a:t>wire gauze</a:t>
                </a:r>
                <a:endParaRPr lang="en-GB" sz="1600"/>
              </a:p>
            </p:txBody>
          </p:sp>
        </p:grpSp>
        <p:sp>
          <p:nvSpPr>
            <p:cNvPr id="127" name="Rectangle 126"/>
            <p:cNvSpPr/>
            <p:nvPr/>
          </p:nvSpPr>
          <p:spPr>
            <a:xfrm>
              <a:off x="685560" y="6333945"/>
              <a:ext cx="2334293" cy="307777"/>
            </a:xfrm>
            <a:prstGeom prst="rect">
              <a:avLst/>
            </a:prstGeom>
          </p:spPr>
          <p:txBody>
            <a:bodyPr wrap="none">
              <a:spAutoFit/>
            </a:bodyPr>
            <a:lstStyle/>
            <a:p>
              <a:r>
                <a:rPr lang="en-GB" sz="1400" i="1">
                  <a:latin typeface="Arial" pitchFamily="34" charset="0"/>
                  <a:cs typeface="Arial" pitchFamily="34" charset="0"/>
                </a:rPr>
                <a:t>Evaporation of salt solution</a:t>
              </a:r>
            </a:p>
          </p:txBody>
        </p:sp>
      </p:grpSp>
      <p:sp>
        <p:nvSpPr>
          <p:cNvPr id="129" name="Rectangle 128"/>
          <p:cNvSpPr/>
          <p:nvPr/>
        </p:nvSpPr>
        <p:spPr>
          <a:xfrm>
            <a:off x="6781802" y="5616656"/>
            <a:ext cx="3602793" cy="523220"/>
          </a:xfrm>
          <a:prstGeom prst="rect">
            <a:avLst/>
          </a:prstGeom>
        </p:spPr>
        <p:txBody>
          <a:bodyPr wrap="square">
            <a:spAutoFit/>
          </a:bodyPr>
          <a:lstStyle/>
          <a:p>
            <a:pPr algn="ctr"/>
            <a:r>
              <a:rPr lang="en-GB" sz="1400" i="1">
                <a:latin typeface="Arial" panose="020B0604020202020204" pitchFamily="34" charset="0"/>
                <a:cs typeface="Arial" panose="020B0604020202020204" pitchFamily="34" charset="0"/>
              </a:rPr>
              <a:t>Salt is recovered by evaporation to dryness</a:t>
            </a:r>
          </a:p>
          <a:p>
            <a:pPr algn="ctr"/>
            <a:r>
              <a:rPr lang="en-GB" sz="1400" i="1">
                <a:latin typeface="Arial" panose="020B0604020202020204" pitchFamily="34" charset="0"/>
                <a:cs typeface="Arial" panose="020B0604020202020204" pitchFamily="34" charset="0"/>
              </a:rPr>
              <a:t>from seawater in the rural area of Thailand.</a:t>
            </a:r>
          </a:p>
        </p:txBody>
      </p:sp>
      <p:sp>
        <p:nvSpPr>
          <p:cNvPr id="20" name="Rectangle 19">
            <a:extLst>
              <a:ext uri="{FF2B5EF4-FFF2-40B4-BE49-F238E27FC236}">
                <a16:creationId xmlns:a16="http://schemas.microsoft.com/office/drawing/2014/main" id="{2CF8F44B-DDD3-4742-89CB-F40F6EEEB087}"/>
              </a:ext>
            </a:extLst>
          </p:cNvPr>
          <p:cNvSpPr/>
          <p:nvPr/>
        </p:nvSpPr>
        <p:spPr>
          <a:xfrm>
            <a:off x="587129" y="937770"/>
            <a:ext cx="3945311" cy="461665"/>
          </a:xfrm>
          <a:prstGeom prst="rect">
            <a:avLst/>
          </a:prstGeom>
        </p:spPr>
        <p:txBody>
          <a:bodyPr wrap="none">
            <a:spAutoFit/>
          </a:bodyPr>
          <a:lstStyle/>
          <a:p>
            <a:r>
              <a:rPr lang="en-GB" sz="2400" b="1">
                <a:latin typeface="Arial" pitchFamily="34" charset="0"/>
                <a:cs typeface="Arial" pitchFamily="34" charset="0"/>
              </a:rPr>
              <a:t>2. Evaporation to dryness</a:t>
            </a:r>
            <a:endParaRPr lang="en-GB" sz="2400">
              <a:latin typeface="Arial" pitchFamily="34" charset="0"/>
              <a:cs typeface="Arial" pitchFamily="34" charset="0"/>
            </a:endParaRPr>
          </a:p>
        </p:txBody>
      </p:sp>
      <p:sp>
        <p:nvSpPr>
          <p:cNvPr id="21" name="Slide Number Placeholder 5">
            <a:extLst>
              <a:ext uri="{FF2B5EF4-FFF2-40B4-BE49-F238E27FC236}">
                <a16:creationId xmlns:a16="http://schemas.microsoft.com/office/drawing/2014/main" id="{FA44A534-1F00-614D-BE50-DB8723FD8526}"/>
              </a:ext>
            </a:extLst>
          </p:cNvPr>
          <p:cNvSpPr txBox="1">
            <a:spLocks/>
          </p:cNvSpPr>
          <p:nvPr/>
        </p:nvSpPr>
        <p:spPr>
          <a:xfrm>
            <a:off x="11276253" y="6562233"/>
            <a:ext cx="787195" cy="296260"/>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66EBB3D-EAB1-47E5-9D6C-7B2F4ADAC97C}" type="slidenum">
              <a:rPr lang="en-US"/>
              <a:pPr>
                <a:defRPr/>
              </a:pPr>
              <a:t>15</a:t>
            </a:fld>
            <a:endParaRPr lang="en-US"/>
          </a:p>
        </p:txBody>
      </p:sp>
      <p:pic>
        <p:nvPicPr>
          <p:cNvPr id="3" name="Picture 2" descr="A picture containing outdoor, stone, shore&#10;&#10;Description automatically generated">
            <a:extLst>
              <a:ext uri="{FF2B5EF4-FFF2-40B4-BE49-F238E27FC236}">
                <a16:creationId xmlns:a16="http://schemas.microsoft.com/office/drawing/2014/main" id="{1D1EE186-9D87-6746-BE61-7A0486F03C7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859868" y="1972411"/>
            <a:ext cx="3602793" cy="3600000"/>
          </a:xfrm>
          <a:prstGeom prst="ellipse">
            <a:avLst/>
          </a:prstGeom>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609600" y="1828801"/>
            <a:ext cx="4876800" cy="1893339"/>
          </a:xfrm>
          <a:prstGeom prst="rect">
            <a:avLst/>
          </a:prstGeom>
        </p:spPr>
        <p:txBody>
          <a:bodyPr wrap="square">
            <a:spAutoFit/>
          </a:bodyPr>
          <a:lstStyle/>
          <a:p>
            <a:pPr>
              <a:lnSpc>
                <a:spcPct val="150000"/>
              </a:lnSpc>
            </a:pPr>
            <a:r>
              <a:rPr lang="en-GB" sz="1600">
                <a:latin typeface="Arial" pitchFamily="34" charset="0"/>
                <a:cs typeface="Arial" pitchFamily="34" charset="0"/>
              </a:rPr>
              <a:t>In crystallisation, water is removed by heating the solution. Heating is stopped at the stage when a hot saturated solution is formed. If the resulting solution is allowed to cool to room temperature, the dissolved solid will form as pure crystals.</a:t>
            </a:r>
          </a:p>
        </p:txBody>
      </p:sp>
      <p:sp>
        <p:nvSpPr>
          <p:cNvPr id="18" name="Rectangle 17"/>
          <p:cNvSpPr/>
          <p:nvPr/>
        </p:nvSpPr>
        <p:spPr>
          <a:xfrm>
            <a:off x="6763084" y="5571140"/>
            <a:ext cx="4315698" cy="304800"/>
          </a:xfrm>
          <a:prstGeom prst="rect">
            <a:avLst/>
          </a:prstGeom>
        </p:spPr>
        <p:txBody>
          <a:bodyPr wrap="square">
            <a:spAutoFit/>
          </a:bodyPr>
          <a:lstStyle/>
          <a:p>
            <a:r>
              <a:rPr lang="en-US" sz="1400" i="1">
                <a:latin typeface="Arial" pitchFamily="34" charset="0"/>
                <a:cs typeface="Arial" pitchFamily="34" charset="0"/>
              </a:rPr>
              <a:t>Sugar is obtained from sugarcane by </a:t>
            </a:r>
            <a:r>
              <a:rPr lang="en-US" sz="1400" i="1" err="1">
                <a:latin typeface="Arial" pitchFamily="34" charset="0"/>
                <a:cs typeface="Arial" pitchFamily="34" charset="0"/>
              </a:rPr>
              <a:t>crystallisation</a:t>
            </a:r>
            <a:r>
              <a:rPr lang="en-US" sz="1400" i="1">
                <a:latin typeface="Arial" pitchFamily="34" charset="0"/>
                <a:cs typeface="Arial" pitchFamily="34" charset="0"/>
              </a:rPr>
              <a:t>.</a:t>
            </a:r>
          </a:p>
        </p:txBody>
      </p:sp>
      <p:sp>
        <p:nvSpPr>
          <p:cNvPr id="10" name="Rectangle 9">
            <a:extLst>
              <a:ext uri="{FF2B5EF4-FFF2-40B4-BE49-F238E27FC236}">
                <a16:creationId xmlns:a16="http://schemas.microsoft.com/office/drawing/2014/main" id="{2AE7AE6E-2A50-3A4E-B6EE-E274DBAD305D}"/>
              </a:ext>
            </a:extLst>
          </p:cNvPr>
          <p:cNvSpPr/>
          <p:nvPr/>
        </p:nvSpPr>
        <p:spPr>
          <a:xfrm>
            <a:off x="609600" y="1367136"/>
            <a:ext cx="2646878" cy="461665"/>
          </a:xfrm>
          <a:prstGeom prst="rect">
            <a:avLst/>
          </a:prstGeom>
        </p:spPr>
        <p:txBody>
          <a:bodyPr wrap="none">
            <a:spAutoFit/>
          </a:bodyPr>
          <a:lstStyle/>
          <a:p>
            <a:r>
              <a:rPr lang="en-GB" sz="2400" b="1">
                <a:latin typeface="Arial" pitchFamily="34" charset="0"/>
                <a:cs typeface="Arial" pitchFamily="34" charset="0"/>
              </a:rPr>
              <a:t>3. Crystallisation</a:t>
            </a:r>
            <a:endParaRPr lang="en-GB" sz="2400">
              <a:latin typeface="Arial" pitchFamily="34" charset="0"/>
              <a:cs typeface="Arial" pitchFamily="34" charset="0"/>
            </a:endParaRPr>
          </a:p>
        </p:txBody>
      </p:sp>
      <p:sp>
        <p:nvSpPr>
          <p:cNvPr id="11" name="Slide Number Placeholder 5">
            <a:extLst>
              <a:ext uri="{FF2B5EF4-FFF2-40B4-BE49-F238E27FC236}">
                <a16:creationId xmlns:a16="http://schemas.microsoft.com/office/drawing/2014/main" id="{990491B9-1B4F-C64D-8A6E-CBB00C4E5A40}"/>
              </a:ext>
            </a:extLst>
          </p:cNvPr>
          <p:cNvSpPr txBox="1">
            <a:spLocks/>
          </p:cNvSpPr>
          <p:nvPr/>
        </p:nvSpPr>
        <p:spPr>
          <a:xfrm>
            <a:off x="11276253" y="6562233"/>
            <a:ext cx="787195" cy="296260"/>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66EBB3D-EAB1-47E5-9D6C-7B2F4ADAC97C}" type="slidenum">
              <a:rPr lang="en-US"/>
              <a:pPr>
                <a:defRPr/>
              </a:pPr>
              <a:t>16</a:t>
            </a:fld>
            <a:endParaRPr lang="en-US"/>
          </a:p>
        </p:txBody>
      </p:sp>
      <p:pic>
        <p:nvPicPr>
          <p:cNvPr id="3" name="Picture 2" descr="A picture containing food, sliced&#10;&#10;Description automatically generated">
            <a:extLst>
              <a:ext uri="{FF2B5EF4-FFF2-40B4-BE49-F238E27FC236}">
                <a16:creationId xmlns:a16="http://schemas.microsoft.com/office/drawing/2014/main" id="{ED4AA7C7-F144-3546-BBC1-1095371C8FF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53043" y="1257300"/>
            <a:ext cx="6535783" cy="4343400"/>
          </a:xfrm>
          <a:prstGeom prst="rect">
            <a:avLst/>
          </a:prstGeom>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Slide Number Placeholder 5">
            <a:extLst>
              <a:ext uri="{FF2B5EF4-FFF2-40B4-BE49-F238E27FC236}">
                <a16:creationId xmlns:a16="http://schemas.microsoft.com/office/drawing/2014/main" id="{5B7B0140-B1FC-8146-8780-A7D2FAF2DCF0}"/>
              </a:ext>
            </a:extLst>
          </p:cNvPr>
          <p:cNvSpPr txBox="1">
            <a:spLocks/>
          </p:cNvSpPr>
          <p:nvPr/>
        </p:nvSpPr>
        <p:spPr>
          <a:xfrm>
            <a:off x="11276253" y="6562233"/>
            <a:ext cx="787195" cy="296260"/>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66EBB3D-EAB1-47E5-9D6C-7B2F4ADAC97C}" type="slidenum">
              <a:rPr lang="en-US">
                <a:latin typeface="Arial" panose="020B0604020202020204" pitchFamily="34" charset="0"/>
                <a:cs typeface="Arial" panose="020B0604020202020204" pitchFamily="34" charset="0"/>
              </a:rPr>
              <a:pPr>
                <a:defRPr/>
              </a:pPr>
              <a:t>17</a:t>
            </a:fld>
            <a:endParaRPr lang="en-US">
              <a:latin typeface="Arial" panose="020B0604020202020204" pitchFamily="34" charset="0"/>
              <a:cs typeface="Arial" panose="020B0604020202020204" pitchFamily="34" charset="0"/>
            </a:endParaRPr>
          </a:p>
        </p:txBody>
      </p:sp>
      <p:grpSp>
        <p:nvGrpSpPr>
          <p:cNvPr id="27" name="Group 26">
            <a:extLst>
              <a:ext uri="{FF2B5EF4-FFF2-40B4-BE49-F238E27FC236}">
                <a16:creationId xmlns:a16="http://schemas.microsoft.com/office/drawing/2014/main" id="{462EA752-02CA-3E44-9EB5-4D34CAEED295}"/>
              </a:ext>
            </a:extLst>
          </p:cNvPr>
          <p:cNvGrpSpPr/>
          <p:nvPr/>
        </p:nvGrpSpPr>
        <p:grpSpPr>
          <a:xfrm>
            <a:off x="228600" y="685800"/>
            <a:ext cx="10450412" cy="5742200"/>
            <a:chOff x="216000" y="684000"/>
            <a:chExt cx="10450412" cy="5742200"/>
          </a:xfrm>
        </p:grpSpPr>
        <p:pic>
          <p:nvPicPr>
            <p:cNvPr id="22" name="Picture 21" descr="Diagram&#10;&#10;Description automatically generated">
              <a:extLst>
                <a:ext uri="{FF2B5EF4-FFF2-40B4-BE49-F238E27FC236}">
                  <a16:creationId xmlns:a16="http://schemas.microsoft.com/office/drawing/2014/main" id="{0B277627-3B24-0743-B16D-6E8B931A947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399212" y="740015"/>
              <a:ext cx="4267200" cy="5686185"/>
            </a:xfrm>
            <a:prstGeom prst="rect">
              <a:avLst/>
            </a:prstGeom>
          </p:spPr>
        </p:pic>
        <p:pic>
          <p:nvPicPr>
            <p:cNvPr id="21" name="Picture 20" descr="Diagram&#10;&#10;Description automatically generated">
              <a:extLst>
                <a:ext uri="{FF2B5EF4-FFF2-40B4-BE49-F238E27FC236}">
                  <a16:creationId xmlns:a16="http://schemas.microsoft.com/office/drawing/2014/main" id="{59D55846-B435-7247-9071-9B08B037B65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875212" y="740015"/>
              <a:ext cx="3657600" cy="5686185"/>
            </a:xfrm>
            <a:prstGeom prst="rect">
              <a:avLst/>
            </a:prstGeom>
          </p:spPr>
        </p:pic>
        <p:pic>
          <p:nvPicPr>
            <p:cNvPr id="19" name="Picture 18" descr="Diagram&#10;&#10;Description automatically generated">
              <a:extLst>
                <a:ext uri="{FF2B5EF4-FFF2-40B4-BE49-F238E27FC236}">
                  <a16:creationId xmlns:a16="http://schemas.microsoft.com/office/drawing/2014/main" id="{CCC1938D-BCFB-5A47-B9CF-E3AFF6D5E53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360612" y="740015"/>
              <a:ext cx="3962400" cy="5686185"/>
            </a:xfrm>
            <a:prstGeom prst="rect">
              <a:avLst/>
            </a:prstGeom>
          </p:spPr>
        </p:pic>
        <p:pic>
          <p:nvPicPr>
            <p:cNvPr id="3" name="Picture 2" descr="Diagram&#10;&#10;Description automatically generated">
              <a:extLst>
                <a:ext uri="{FF2B5EF4-FFF2-40B4-BE49-F238E27FC236}">
                  <a16:creationId xmlns:a16="http://schemas.microsoft.com/office/drawing/2014/main" id="{A4905CE5-0D7C-504A-86D4-94CECF1F2572}"/>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27012" y="740015"/>
              <a:ext cx="3581400" cy="5686185"/>
            </a:xfrm>
            <a:prstGeom prst="rect">
              <a:avLst/>
            </a:prstGeom>
          </p:spPr>
        </p:pic>
        <p:pic>
          <p:nvPicPr>
            <p:cNvPr id="7" name="Picture 6" descr="Background pattern&#10;&#10;Description automatically generated with medium confidence">
              <a:extLst>
                <a:ext uri="{FF2B5EF4-FFF2-40B4-BE49-F238E27FC236}">
                  <a16:creationId xmlns:a16="http://schemas.microsoft.com/office/drawing/2014/main" id="{3FB035E6-A410-0445-B9B0-0CC3C4652BFB}"/>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41312" y="1066800"/>
              <a:ext cx="10248900" cy="5181600"/>
            </a:xfrm>
            <a:prstGeom prst="rect">
              <a:avLst/>
            </a:prstGeom>
          </p:spPr>
        </p:pic>
        <p:pic>
          <p:nvPicPr>
            <p:cNvPr id="11" name="Picture 10" descr="Diagram&#10;&#10;Description automatically generated">
              <a:extLst>
                <a:ext uri="{FF2B5EF4-FFF2-40B4-BE49-F238E27FC236}">
                  <a16:creationId xmlns:a16="http://schemas.microsoft.com/office/drawing/2014/main" id="{56E073E5-C2A1-FC41-B2E2-77AC4A76230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16000" y="684000"/>
              <a:ext cx="2895600" cy="616301"/>
            </a:xfrm>
            <a:prstGeom prst="rect">
              <a:avLst/>
            </a:prstGeom>
          </p:spPr>
        </p:pic>
        <p:pic>
          <p:nvPicPr>
            <p:cNvPr id="16" name="Picture 15" descr="Diagram&#10;&#10;Description automatically generated">
              <a:extLst>
                <a:ext uri="{FF2B5EF4-FFF2-40B4-BE49-F238E27FC236}">
                  <a16:creationId xmlns:a16="http://schemas.microsoft.com/office/drawing/2014/main" id="{E2F45CF6-5F9C-5C4A-8A5F-76F5FDAF3B1E}"/>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341313" y="1356316"/>
              <a:ext cx="4076699" cy="643689"/>
            </a:xfrm>
            <a:prstGeom prst="rect">
              <a:avLst/>
            </a:prstGeom>
          </p:spPr>
        </p:pic>
        <p:pic>
          <p:nvPicPr>
            <p:cNvPr id="18" name="Picture 17" descr="Diagram&#10;&#10;Description automatically generated">
              <a:extLst>
                <a:ext uri="{FF2B5EF4-FFF2-40B4-BE49-F238E27FC236}">
                  <a16:creationId xmlns:a16="http://schemas.microsoft.com/office/drawing/2014/main" id="{6B363338-D2AA-3D41-8E44-BF5BA30EEA44}"/>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351193" y="1973244"/>
              <a:ext cx="5743219" cy="2692134"/>
            </a:xfrm>
            <a:prstGeom prst="rect">
              <a:avLst/>
            </a:prstGeom>
          </p:spPr>
        </p:pic>
        <p:pic>
          <p:nvPicPr>
            <p:cNvPr id="24" name="Picture 23" descr="Diagram&#10;&#10;Description automatically generated">
              <a:extLst>
                <a:ext uri="{FF2B5EF4-FFF2-40B4-BE49-F238E27FC236}">
                  <a16:creationId xmlns:a16="http://schemas.microsoft.com/office/drawing/2014/main" id="{C6EB700F-6CD8-9946-890B-B1240EDC89A5}"/>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764157" y="4769385"/>
              <a:ext cx="4645188" cy="1348600"/>
            </a:xfrm>
            <a:prstGeom prst="rect">
              <a:avLst/>
            </a:prstGeom>
          </p:spPr>
        </p:pic>
        <p:pic>
          <p:nvPicPr>
            <p:cNvPr id="26" name="Picture 25" descr="Diagram&#10;&#10;Description automatically generated">
              <a:extLst>
                <a:ext uri="{FF2B5EF4-FFF2-40B4-BE49-F238E27FC236}">
                  <a16:creationId xmlns:a16="http://schemas.microsoft.com/office/drawing/2014/main" id="{E12563AA-87F4-AE4C-BB70-B2BDD3D4991C}"/>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p:blipFill>
          <p:spPr>
            <a:xfrm>
              <a:off x="7064372" y="824159"/>
              <a:ext cx="2552701" cy="2724985"/>
            </a:xfrm>
            <a:prstGeom prst="rect">
              <a:avLst/>
            </a:prstGeom>
          </p:spPr>
        </p:pic>
        <p:pic>
          <p:nvPicPr>
            <p:cNvPr id="35" name="Picture 34" descr="Diagram&#10;&#10;Description automatically generated">
              <a:extLst>
                <a:ext uri="{FF2B5EF4-FFF2-40B4-BE49-F238E27FC236}">
                  <a16:creationId xmlns:a16="http://schemas.microsoft.com/office/drawing/2014/main" id="{F56184BC-52AE-264C-B76E-30F62E9394CC}"/>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p:blipFill>
          <p:spPr>
            <a:xfrm>
              <a:off x="6511923" y="3357303"/>
              <a:ext cx="3657600" cy="2760682"/>
            </a:xfrm>
            <a:prstGeom prst="rect">
              <a:avLst/>
            </a:prstGeom>
          </p:spPr>
        </p:pic>
      </p:gr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p:cNvSpPr/>
          <p:nvPr/>
        </p:nvSpPr>
        <p:spPr>
          <a:xfrm>
            <a:off x="4012497" y="5725990"/>
            <a:ext cx="4163319" cy="307777"/>
          </a:xfrm>
          <a:prstGeom prst="rect">
            <a:avLst/>
          </a:prstGeom>
        </p:spPr>
        <p:txBody>
          <a:bodyPr wrap="none">
            <a:spAutoFit/>
          </a:bodyPr>
          <a:lstStyle/>
          <a:p>
            <a:r>
              <a:rPr lang="en-US" sz="1400" i="1">
                <a:latin typeface="Arial" pitchFamily="34" charset="0"/>
                <a:cs typeface="Arial" pitchFamily="34" charset="0"/>
              </a:rPr>
              <a:t>Steps taken to separate sodium chloride and sand</a:t>
            </a:r>
          </a:p>
        </p:txBody>
      </p:sp>
      <p:sp>
        <p:nvSpPr>
          <p:cNvPr id="63" name="Rectangle 62">
            <a:extLst>
              <a:ext uri="{FF2B5EF4-FFF2-40B4-BE49-F238E27FC236}">
                <a16:creationId xmlns:a16="http://schemas.microsoft.com/office/drawing/2014/main" id="{48775850-8EBE-C94B-886D-55CA379D6ECC}"/>
              </a:ext>
            </a:extLst>
          </p:cNvPr>
          <p:cNvSpPr/>
          <p:nvPr/>
        </p:nvSpPr>
        <p:spPr>
          <a:xfrm>
            <a:off x="653417" y="1293747"/>
            <a:ext cx="8028160" cy="461665"/>
          </a:xfrm>
          <a:prstGeom prst="rect">
            <a:avLst/>
          </a:prstGeom>
        </p:spPr>
        <p:txBody>
          <a:bodyPr wrap="none">
            <a:spAutoFit/>
          </a:bodyPr>
          <a:lstStyle/>
          <a:p>
            <a:r>
              <a:rPr lang="en-GB" sz="2400" b="1">
                <a:latin typeface="Arial" pitchFamily="34" charset="0"/>
                <a:cs typeface="Arial" pitchFamily="34" charset="0"/>
              </a:rPr>
              <a:t>How can we separate solids using a suitable solvent?</a:t>
            </a:r>
            <a:endParaRPr lang="en-GB" sz="2400">
              <a:latin typeface="Arial" pitchFamily="34" charset="0"/>
              <a:cs typeface="Arial" pitchFamily="34" charset="0"/>
            </a:endParaRPr>
          </a:p>
        </p:txBody>
      </p:sp>
      <p:sp>
        <p:nvSpPr>
          <p:cNvPr id="65" name="Slide Number Placeholder 5">
            <a:extLst>
              <a:ext uri="{FF2B5EF4-FFF2-40B4-BE49-F238E27FC236}">
                <a16:creationId xmlns:a16="http://schemas.microsoft.com/office/drawing/2014/main" id="{4F234F88-9416-D044-AA65-D6EE91042FE3}"/>
              </a:ext>
            </a:extLst>
          </p:cNvPr>
          <p:cNvSpPr txBox="1">
            <a:spLocks/>
          </p:cNvSpPr>
          <p:nvPr/>
        </p:nvSpPr>
        <p:spPr>
          <a:xfrm>
            <a:off x="11276253" y="6562233"/>
            <a:ext cx="787195" cy="296260"/>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66EBB3D-EAB1-47E5-9D6C-7B2F4ADAC97C}" type="slidenum">
              <a:rPr lang="en-US"/>
              <a:pPr>
                <a:defRPr/>
              </a:pPr>
              <a:t>18</a:t>
            </a:fld>
            <a:endParaRPr lang="en-US"/>
          </a:p>
        </p:txBody>
      </p:sp>
      <p:pic>
        <p:nvPicPr>
          <p:cNvPr id="3" name="Picture 2" descr="Diagram&#10;&#10;Description automatically generated">
            <a:extLst>
              <a:ext uri="{FF2B5EF4-FFF2-40B4-BE49-F238E27FC236}">
                <a16:creationId xmlns:a16="http://schemas.microsoft.com/office/drawing/2014/main" id="{F7502E81-E224-E340-9B0E-76C17103E6E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89" y="2299801"/>
            <a:ext cx="11885613" cy="3426189"/>
          </a:xfrm>
          <a:prstGeom prst="rect">
            <a:avLst/>
          </a:prstGeom>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D2C16-9116-4045-91F3-D44F620A1023}"/>
              </a:ext>
            </a:extLst>
          </p:cNvPr>
          <p:cNvSpPr>
            <a:spLocks noGrp="1"/>
          </p:cNvSpPr>
          <p:nvPr>
            <p:ph type="title"/>
          </p:nvPr>
        </p:nvSpPr>
        <p:spPr>
          <a:xfrm>
            <a:off x="329609" y="85060"/>
            <a:ext cx="7259680" cy="2086642"/>
          </a:xfrm>
        </p:spPr>
        <p:txBody>
          <a:bodyPr/>
          <a:lstStyle/>
          <a:p>
            <a:r>
              <a:rPr lang="en-US" sz="2400" b="1">
                <a:latin typeface="Arial" panose="020B0604020202020204" pitchFamily="34" charset="0"/>
                <a:cs typeface="Arial" panose="020B0604020202020204" pitchFamily="34" charset="0"/>
              </a:rPr>
              <a:t>How can we separate a liquid from a solution?</a:t>
            </a:r>
          </a:p>
        </p:txBody>
      </p:sp>
      <p:sp>
        <p:nvSpPr>
          <p:cNvPr id="4" name="Content Placeholder 3">
            <a:extLst>
              <a:ext uri="{FF2B5EF4-FFF2-40B4-BE49-F238E27FC236}">
                <a16:creationId xmlns:a16="http://schemas.microsoft.com/office/drawing/2014/main" id="{0F7A0ED9-5CFB-0944-B4B8-7632AEB89971}"/>
              </a:ext>
            </a:extLst>
          </p:cNvPr>
          <p:cNvSpPr>
            <a:spLocks noGrp="1"/>
          </p:cNvSpPr>
          <p:nvPr>
            <p:ph idx="1"/>
          </p:nvPr>
        </p:nvSpPr>
        <p:spPr>
          <a:xfrm>
            <a:off x="611030" y="1600202"/>
            <a:ext cx="3808570" cy="1791260"/>
          </a:xfrm>
          <a:prstGeom prst="rect">
            <a:avLst/>
          </a:prstGeom>
        </p:spPr>
        <p:txBody>
          <a:bodyPr wrap="square">
            <a:spAutoFit/>
          </a:bodyPr>
          <a:lstStyle/>
          <a:p>
            <a:pPr marL="0" indent="0">
              <a:buNone/>
            </a:pPr>
            <a:r>
              <a:rPr lang="en-GB" sz="2400" b="1">
                <a:latin typeface="Arial" pitchFamily="34" charset="0"/>
                <a:cs typeface="Arial" pitchFamily="34" charset="0"/>
              </a:rPr>
              <a:t>1. Simple distillation</a:t>
            </a:r>
          </a:p>
          <a:p>
            <a:pPr marL="0" indent="0">
              <a:buNone/>
            </a:pPr>
            <a:endParaRPr lang="en-GB" sz="1600">
              <a:latin typeface="Arial" pitchFamily="34" charset="0"/>
              <a:cs typeface="Arial" pitchFamily="34" charset="0"/>
            </a:endParaRPr>
          </a:p>
          <a:p>
            <a:pPr marL="0" indent="0">
              <a:buNone/>
            </a:pPr>
            <a:r>
              <a:rPr lang="en-GB" sz="1600">
                <a:latin typeface="Arial" pitchFamily="34" charset="0"/>
                <a:cs typeface="Arial" pitchFamily="34" charset="0"/>
              </a:rPr>
              <a:t>Simple distillation is used to separate a </a:t>
            </a:r>
            <a:r>
              <a:rPr lang="en-GB" sz="1600" b="1">
                <a:latin typeface="Arial" pitchFamily="34" charset="0"/>
                <a:cs typeface="Arial" pitchFamily="34" charset="0"/>
              </a:rPr>
              <a:t>pure solvent </a:t>
            </a:r>
            <a:r>
              <a:rPr lang="en-GB" sz="1600">
                <a:latin typeface="Arial" pitchFamily="34" charset="0"/>
                <a:cs typeface="Arial" pitchFamily="34" charset="0"/>
              </a:rPr>
              <a:t>from a solution. Distillation is the process of boiling a liquid and condensing the vapour. </a:t>
            </a:r>
          </a:p>
        </p:txBody>
      </p:sp>
      <p:pic>
        <p:nvPicPr>
          <p:cNvPr id="5" name="Picture 4" descr="Diagram&#10;&#10;Description automatically generated">
            <a:extLst>
              <a:ext uri="{FF2B5EF4-FFF2-40B4-BE49-F238E27FC236}">
                <a16:creationId xmlns:a16="http://schemas.microsoft.com/office/drawing/2014/main" id="{853FACDD-7ECD-9546-A356-CB1A3E235C4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1001" y="1447801"/>
            <a:ext cx="7369202" cy="5079337"/>
          </a:xfrm>
          <a:prstGeom prst="rect">
            <a:avLst/>
          </a:prstGeom>
        </p:spPr>
      </p:pic>
      <p:pic>
        <p:nvPicPr>
          <p:cNvPr id="8" name="Picture 7">
            <a:extLst>
              <a:ext uri="{FF2B5EF4-FFF2-40B4-BE49-F238E27FC236}">
                <a16:creationId xmlns:a16="http://schemas.microsoft.com/office/drawing/2014/main" id="{B42E246E-AA53-514A-939D-CAC744159EA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604141" y="1587502"/>
            <a:ext cx="1720459" cy="1143000"/>
          </a:xfrm>
          <a:prstGeom prst="rect">
            <a:avLst/>
          </a:prstGeom>
        </p:spPr>
      </p:pic>
      <p:pic>
        <p:nvPicPr>
          <p:cNvPr id="10" name="Picture 9" descr="Background pattern&#10;&#10;Description automatically generated with medium confidence">
            <a:extLst>
              <a:ext uri="{FF2B5EF4-FFF2-40B4-BE49-F238E27FC236}">
                <a16:creationId xmlns:a16="http://schemas.microsoft.com/office/drawing/2014/main" id="{BF440F3B-2687-764D-9552-4BE8E1C0083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886981" y="2159002"/>
            <a:ext cx="2085819" cy="812798"/>
          </a:xfrm>
          <a:prstGeom prst="rect">
            <a:avLst/>
          </a:prstGeom>
        </p:spPr>
      </p:pic>
      <p:pic>
        <p:nvPicPr>
          <p:cNvPr id="12" name="Picture 11" descr="Background pattern&#10;&#10;Description automatically generated with medium confidence">
            <a:extLst>
              <a:ext uri="{FF2B5EF4-FFF2-40B4-BE49-F238E27FC236}">
                <a16:creationId xmlns:a16="http://schemas.microsoft.com/office/drawing/2014/main" id="{132FA3BC-9A09-274F-B9D3-4CE4F0267D1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902901" y="3657600"/>
            <a:ext cx="1527099" cy="533400"/>
          </a:xfrm>
          <a:prstGeom prst="rect">
            <a:avLst/>
          </a:prstGeom>
        </p:spPr>
      </p:pic>
      <p:pic>
        <p:nvPicPr>
          <p:cNvPr id="14" name="Picture 13" descr="Background pattern&#10;&#10;Description automatically generated with medium confidence">
            <a:extLst>
              <a:ext uri="{FF2B5EF4-FFF2-40B4-BE49-F238E27FC236}">
                <a16:creationId xmlns:a16="http://schemas.microsoft.com/office/drawing/2014/main" id="{6FF97021-7F34-E34B-B797-45C358A52FD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872135" y="5410200"/>
            <a:ext cx="2447731" cy="977906"/>
          </a:xfrm>
          <a:prstGeom prst="rect">
            <a:avLst/>
          </a:prstGeom>
        </p:spPr>
      </p:pic>
      <p:sp>
        <p:nvSpPr>
          <p:cNvPr id="9" name="Rectangle 8">
            <a:extLst>
              <a:ext uri="{FF2B5EF4-FFF2-40B4-BE49-F238E27FC236}">
                <a16:creationId xmlns:a16="http://schemas.microsoft.com/office/drawing/2014/main" id="{86E6D07A-7B71-624F-9795-48230ED88300}"/>
              </a:ext>
            </a:extLst>
          </p:cNvPr>
          <p:cNvSpPr/>
          <p:nvPr/>
        </p:nvSpPr>
        <p:spPr>
          <a:xfrm>
            <a:off x="8099881" y="5791200"/>
            <a:ext cx="2769304" cy="523220"/>
          </a:xfrm>
          <a:prstGeom prst="rect">
            <a:avLst/>
          </a:prstGeom>
        </p:spPr>
        <p:txBody>
          <a:bodyPr wrap="square">
            <a:spAutoFit/>
          </a:bodyPr>
          <a:lstStyle/>
          <a:p>
            <a:r>
              <a:rPr lang="en-US" sz="1400" i="1">
                <a:latin typeface="Arial" pitchFamily="34" charset="0"/>
                <a:cs typeface="Arial" pitchFamily="34" charset="0"/>
              </a:rPr>
              <a:t>Simple distillation to obtain pure water from salt solution</a:t>
            </a:r>
          </a:p>
        </p:txBody>
      </p:sp>
    </p:spTree>
    <p:extLst>
      <p:ext uri="{BB962C8B-B14F-4D97-AF65-F5344CB8AC3E}">
        <p14:creationId xmlns:p14="http://schemas.microsoft.com/office/powerpoint/2010/main" val="2088583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nodeType="clickEffect">
                                  <p:stCondLst>
                                    <p:cond delay="0"/>
                                  </p:stCondLst>
                                  <p:childTnLst>
                                    <p:animEffect transition="out" filter="blinds(horizontal)">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nodeType="clickEffect">
                                  <p:stCondLst>
                                    <p:cond delay="0"/>
                                  </p:stCondLst>
                                  <p:childTnLst>
                                    <p:animEffect transition="out" filter="blinds(horizontal)">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nodeType="clickEffect">
                                  <p:stCondLst>
                                    <p:cond delay="0"/>
                                  </p:stCondLst>
                                  <p:childTnLst>
                                    <p:animEffect transition="out" filter="blinds(horizontal)">
                                      <p:cBhvr>
                                        <p:cTn id="21" dur="500"/>
                                        <p:tgtEl>
                                          <p:spTgt spid="14"/>
                                        </p:tgtEl>
                                      </p:cBhvr>
                                    </p:animEffect>
                                    <p:set>
                                      <p:cBhvr>
                                        <p:cTn id="22"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773851" y="0"/>
            <a:ext cx="10674773" cy="6857996"/>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0" y="149034"/>
            <a:ext cx="11353801" cy="677108"/>
          </a:xfrm>
          <a:prstGeom prst="rect">
            <a:avLst/>
          </a:prstGeom>
        </p:spPr>
        <p:txBody>
          <a:bodyPr vert="horz" wrap="square" lIns="0" tIns="0" rIns="0" bIns="0" rtlCol="0">
            <a:spAutoFit/>
          </a:bodyPr>
          <a:lstStyle/>
          <a:p>
            <a:pPr marL="1890418">
              <a:lnSpc>
                <a:spcPct val="100000"/>
              </a:lnSpc>
            </a:pPr>
            <a:r>
              <a:rPr lang="en-US" spc="42"/>
              <a:t>AP</a:t>
            </a:r>
            <a:r>
              <a:rPr spc="-219"/>
              <a:t>P</a:t>
            </a:r>
            <a:r>
              <a:rPr spc="52"/>
              <a:t>A</a:t>
            </a:r>
            <a:r>
              <a:rPr spc="31"/>
              <a:t>R</a:t>
            </a:r>
            <a:r>
              <a:rPr spc="-208"/>
              <a:t>A</a:t>
            </a:r>
            <a:r>
              <a:rPr spc="31"/>
              <a:t>TUS</a:t>
            </a:r>
            <a:r>
              <a:rPr lang="en-US" spc="31"/>
              <a:t>!!!</a:t>
            </a:r>
            <a:endParaRPr sz="3700"/>
          </a:p>
        </p:txBody>
      </p:sp>
      <p:sp>
        <p:nvSpPr>
          <p:cNvPr id="5" name="object 5"/>
          <p:cNvSpPr/>
          <p:nvPr/>
        </p:nvSpPr>
        <p:spPr>
          <a:xfrm>
            <a:off x="0" y="820102"/>
            <a:ext cx="7985759" cy="5872210"/>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7874001" y="820102"/>
            <a:ext cx="4317998" cy="3575923"/>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7874001" y="3921251"/>
            <a:ext cx="4125242" cy="2771061"/>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0" y="6317931"/>
            <a:ext cx="3695698" cy="540544"/>
          </a:xfrm>
          <a:custGeom>
            <a:avLst/>
            <a:gdLst/>
            <a:ahLst/>
            <a:cxnLst/>
            <a:rect l="l" t="t" r="r" b="b"/>
            <a:pathLst>
              <a:path w="1663064" h="288289">
                <a:moveTo>
                  <a:pt x="0" y="288035"/>
                </a:moveTo>
                <a:lnTo>
                  <a:pt x="1662683" y="288035"/>
                </a:lnTo>
                <a:lnTo>
                  <a:pt x="1662683" y="0"/>
                </a:lnTo>
                <a:lnTo>
                  <a:pt x="0" y="0"/>
                </a:lnTo>
                <a:lnTo>
                  <a:pt x="0" y="288035"/>
                </a:lnTo>
                <a:close/>
              </a:path>
            </a:pathLst>
          </a:custGeom>
          <a:solidFill>
            <a:srgbClr val="FFFFFF"/>
          </a:solidFill>
        </p:spPr>
        <p:txBody>
          <a:bodyPr wrap="square" lIns="0" tIns="0" rIns="0" bIns="0" rtlCol="0"/>
          <a:lstStyle/>
          <a:p>
            <a:endParaRPr/>
          </a:p>
        </p:txBody>
      </p:sp>
    </p:spTree>
    <p:extLst>
      <p:ext uri="{BB962C8B-B14F-4D97-AF65-F5344CB8AC3E}">
        <p14:creationId xmlns:p14="http://schemas.microsoft.com/office/powerpoint/2010/main" val="607248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28B947-0ACC-FDA9-A2D3-1773085789B0}"/>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316DF6B6-6F1B-8343-6655-9B7BE0FA711E}"/>
              </a:ext>
            </a:extLst>
          </p:cNvPr>
          <p:cNvSpPr>
            <a:spLocks noGrp="1"/>
          </p:cNvSpPr>
          <p:nvPr>
            <p:ph idx="1"/>
          </p:nvPr>
        </p:nvSpPr>
        <p:spPr/>
        <p:txBody>
          <a:bodyPr/>
          <a:lstStyle/>
          <a:p>
            <a:endParaRPr lang="zh-CN" altLang="en-US"/>
          </a:p>
        </p:txBody>
      </p:sp>
    </p:spTree>
    <p:extLst>
      <p:ext uri="{BB962C8B-B14F-4D97-AF65-F5344CB8AC3E}">
        <p14:creationId xmlns:p14="http://schemas.microsoft.com/office/powerpoint/2010/main" val="25639223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85800" y="1779687"/>
            <a:ext cx="4870324" cy="4478662"/>
          </a:xfrm>
          <a:prstGeom prst="rect">
            <a:avLst/>
          </a:prstGeom>
        </p:spPr>
        <p:txBody>
          <a:bodyPr wrap="square">
            <a:spAutoFit/>
          </a:bodyPr>
          <a:lstStyle/>
          <a:p>
            <a:pPr>
              <a:lnSpc>
                <a:spcPct val="150000"/>
              </a:lnSpc>
            </a:pPr>
            <a:r>
              <a:rPr lang="en-GB" sz="1600">
                <a:latin typeface="Arial" pitchFamily="34" charset="0"/>
                <a:cs typeface="Arial" pitchFamily="34" charset="0"/>
              </a:rPr>
              <a:t>A mixture that contains two or more </a:t>
            </a:r>
            <a:r>
              <a:rPr lang="en-GB" sz="1600" b="1">
                <a:latin typeface="Arial" pitchFamily="34" charset="0"/>
                <a:cs typeface="Arial" pitchFamily="34" charset="0"/>
              </a:rPr>
              <a:t>liquids</a:t>
            </a:r>
            <a:r>
              <a:rPr lang="en-GB" sz="1600">
                <a:latin typeface="Arial" pitchFamily="34" charset="0"/>
                <a:cs typeface="Arial" pitchFamily="34" charset="0"/>
              </a:rPr>
              <a:t> with close boiling points can be separated by fractional distillation. Fractional distillation is used to separate a mixture of </a:t>
            </a:r>
            <a:r>
              <a:rPr lang="en-GB" sz="1600" b="1">
                <a:latin typeface="Arial" pitchFamily="34" charset="0"/>
                <a:cs typeface="Arial" pitchFamily="34" charset="0"/>
              </a:rPr>
              <a:t>miscible</a:t>
            </a:r>
            <a:r>
              <a:rPr lang="en-GB" sz="1600">
                <a:latin typeface="Arial" pitchFamily="34" charset="0"/>
                <a:cs typeface="Arial" pitchFamily="34" charset="0"/>
              </a:rPr>
              <a:t> liquids with different boiling points. </a:t>
            </a:r>
          </a:p>
          <a:p>
            <a:pPr>
              <a:lnSpc>
                <a:spcPct val="150000"/>
              </a:lnSpc>
            </a:pPr>
            <a:endParaRPr lang="en-GB" sz="1600">
              <a:latin typeface="Arial" pitchFamily="34" charset="0"/>
              <a:cs typeface="Arial" pitchFamily="34" charset="0"/>
            </a:endParaRPr>
          </a:p>
          <a:p>
            <a:pPr>
              <a:lnSpc>
                <a:spcPct val="150000"/>
              </a:lnSpc>
            </a:pPr>
            <a:r>
              <a:rPr lang="en-GB" sz="1600">
                <a:latin typeface="Arial" pitchFamily="34" charset="0"/>
                <a:cs typeface="Arial" pitchFamily="34" charset="0"/>
              </a:rPr>
              <a:t>During fractional distillation,</a:t>
            </a:r>
          </a:p>
          <a:p>
            <a:pPr marL="285750" indent="-285750">
              <a:lnSpc>
                <a:spcPct val="150000"/>
              </a:lnSpc>
              <a:buFont typeface="Arial" panose="020B0604020202020204" pitchFamily="34" charset="0"/>
              <a:buChar char="•"/>
            </a:pPr>
            <a:r>
              <a:rPr lang="en-GB" sz="1600">
                <a:latin typeface="Arial" pitchFamily="34" charset="0"/>
                <a:cs typeface="Arial" pitchFamily="34" charset="0"/>
              </a:rPr>
              <a:t>The liquid with the lowest boiling point will distil over first,</a:t>
            </a:r>
          </a:p>
          <a:p>
            <a:pPr marL="285750" indent="-285750">
              <a:lnSpc>
                <a:spcPct val="150000"/>
              </a:lnSpc>
              <a:buFont typeface="Arial" panose="020B0604020202020204" pitchFamily="34" charset="0"/>
              <a:buChar char="•"/>
            </a:pPr>
            <a:r>
              <a:rPr lang="en-GB" sz="1600">
                <a:latin typeface="Arial" pitchFamily="34" charset="0"/>
                <a:cs typeface="Arial" pitchFamily="34" charset="0"/>
              </a:rPr>
              <a:t>The vapours of liquids with higher boiling points condense along the fractionating column and fall back into the round-bottomed flask.</a:t>
            </a:r>
          </a:p>
        </p:txBody>
      </p:sp>
      <p:sp>
        <p:nvSpPr>
          <p:cNvPr id="7" name="Rectangle 6">
            <a:extLst>
              <a:ext uri="{FF2B5EF4-FFF2-40B4-BE49-F238E27FC236}">
                <a16:creationId xmlns:a16="http://schemas.microsoft.com/office/drawing/2014/main" id="{91A57DE9-D72E-064A-9697-D11EA0ACCBE1}"/>
              </a:ext>
            </a:extLst>
          </p:cNvPr>
          <p:cNvSpPr/>
          <p:nvPr/>
        </p:nvSpPr>
        <p:spPr>
          <a:xfrm>
            <a:off x="653417" y="1293747"/>
            <a:ext cx="3616696" cy="461665"/>
          </a:xfrm>
          <a:prstGeom prst="rect">
            <a:avLst/>
          </a:prstGeom>
        </p:spPr>
        <p:txBody>
          <a:bodyPr wrap="none">
            <a:spAutoFit/>
          </a:bodyPr>
          <a:lstStyle/>
          <a:p>
            <a:r>
              <a:rPr lang="en-GB" sz="2400" b="1">
                <a:latin typeface="Arial" pitchFamily="34" charset="0"/>
                <a:cs typeface="Arial" pitchFamily="34" charset="0"/>
              </a:rPr>
              <a:t>2. Fractional distillation</a:t>
            </a:r>
            <a:endParaRPr lang="en-GB" sz="2400">
              <a:latin typeface="Arial" pitchFamily="34" charset="0"/>
              <a:cs typeface="Arial" pitchFamily="34" charset="0"/>
            </a:endParaRPr>
          </a:p>
        </p:txBody>
      </p:sp>
      <p:sp>
        <p:nvSpPr>
          <p:cNvPr id="8" name="Slide Number Placeholder 5">
            <a:extLst>
              <a:ext uri="{FF2B5EF4-FFF2-40B4-BE49-F238E27FC236}">
                <a16:creationId xmlns:a16="http://schemas.microsoft.com/office/drawing/2014/main" id="{6C921DF1-ADF9-974B-8BC9-8F43901D84AD}"/>
              </a:ext>
            </a:extLst>
          </p:cNvPr>
          <p:cNvSpPr txBox="1">
            <a:spLocks/>
          </p:cNvSpPr>
          <p:nvPr/>
        </p:nvSpPr>
        <p:spPr>
          <a:xfrm>
            <a:off x="11276253" y="6562233"/>
            <a:ext cx="787195" cy="296260"/>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66EBB3D-EAB1-47E5-9D6C-7B2F4ADAC97C}" type="slidenum">
              <a:rPr lang="en-US"/>
              <a:pPr>
                <a:defRPr/>
              </a:pPr>
              <a:t>21</a:t>
            </a:fld>
            <a:endParaRPr lang="en-US"/>
          </a:p>
        </p:txBody>
      </p:sp>
      <p:pic>
        <p:nvPicPr>
          <p:cNvPr id="4" name="Picture 3" descr="Diagram&#10;&#10;Description automatically generated">
            <a:extLst>
              <a:ext uri="{FF2B5EF4-FFF2-40B4-BE49-F238E27FC236}">
                <a16:creationId xmlns:a16="http://schemas.microsoft.com/office/drawing/2014/main" id="{34C2D443-E77F-6041-B57D-CD45FB30115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56125" y="914401"/>
            <a:ext cx="6607301" cy="5571633"/>
          </a:xfrm>
          <a:prstGeom prst="rect">
            <a:avLst/>
          </a:prstGeom>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Rectangle 94">
            <a:extLst>
              <a:ext uri="{FF2B5EF4-FFF2-40B4-BE49-F238E27FC236}">
                <a16:creationId xmlns:a16="http://schemas.microsoft.com/office/drawing/2014/main" id="{82D1B752-BE2A-A148-96C5-4E9BBB94EA50}"/>
              </a:ext>
            </a:extLst>
          </p:cNvPr>
          <p:cNvSpPr/>
          <p:nvPr/>
        </p:nvSpPr>
        <p:spPr>
          <a:xfrm>
            <a:off x="647626" y="922521"/>
            <a:ext cx="8576387" cy="461665"/>
          </a:xfrm>
          <a:prstGeom prst="rect">
            <a:avLst/>
          </a:prstGeom>
        </p:spPr>
        <p:txBody>
          <a:bodyPr wrap="none">
            <a:spAutoFit/>
          </a:bodyPr>
          <a:lstStyle/>
          <a:p>
            <a:r>
              <a:rPr lang="en-GB" sz="2400" b="1">
                <a:latin typeface="Arial" pitchFamily="34" charset="0"/>
                <a:cs typeface="Arial" pitchFamily="34" charset="0"/>
              </a:rPr>
              <a:t>How can we decide on the method to separate a mixture?</a:t>
            </a:r>
            <a:endParaRPr lang="en-GB" sz="2400">
              <a:latin typeface="Arial" pitchFamily="34" charset="0"/>
              <a:cs typeface="Arial" pitchFamily="34" charset="0"/>
            </a:endParaRPr>
          </a:p>
        </p:txBody>
      </p:sp>
      <p:sp>
        <p:nvSpPr>
          <p:cNvPr id="100" name="Slide Number Placeholder 5">
            <a:extLst>
              <a:ext uri="{FF2B5EF4-FFF2-40B4-BE49-F238E27FC236}">
                <a16:creationId xmlns:a16="http://schemas.microsoft.com/office/drawing/2014/main" id="{2963E093-B3F2-8E40-962C-02AFCEEBC2D7}"/>
              </a:ext>
            </a:extLst>
          </p:cNvPr>
          <p:cNvSpPr txBox="1">
            <a:spLocks/>
          </p:cNvSpPr>
          <p:nvPr/>
        </p:nvSpPr>
        <p:spPr>
          <a:xfrm>
            <a:off x="11276253" y="6562233"/>
            <a:ext cx="787195" cy="296260"/>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66EBB3D-EAB1-47E5-9D6C-7B2F4ADAC97C}" type="slidenum">
              <a:rPr lang="en-US"/>
              <a:pPr>
                <a:defRPr/>
              </a:pPr>
              <a:t>22</a:t>
            </a:fld>
            <a:endParaRPr lang="en-US"/>
          </a:p>
        </p:txBody>
      </p:sp>
      <p:sp>
        <p:nvSpPr>
          <p:cNvPr id="2" name="TextBox 1">
            <a:extLst>
              <a:ext uri="{FF2B5EF4-FFF2-40B4-BE49-F238E27FC236}">
                <a16:creationId xmlns:a16="http://schemas.microsoft.com/office/drawing/2014/main" id="{2C696C58-1DB0-8F4A-B877-E19B43782B37}"/>
              </a:ext>
            </a:extLst>
          </p:cNvPr>
          <p:cNvSpPr txBox="1"/>
          <p:nvPr/>
        </p:nvSpPr>
        <p:spPr>
          <a:xfrm>
            <a:off x="533400" y="3532700"/>
            <a:ext cx="2667000" cy="738664"/>
          </a:xfrm>
          <a:prstGeom prst="rect">
            <a:avLst/>
          </a:prstGeom>
          <a:noFill/>
        </p:spPr>
        <p:txBody>
          <a:bodyPr wrap="square" rtlCol="0">
            <a:spAutoFit/>
          </a:bodyPr>
          <a:lstStyle/>
          <a:p>
            <a:r>
              <a:rPr lang="en-SG" sz="1400" i="1">
                <a:solidFill>
                  <a:srgbClr val="231F20"/>
                </a:solidFill>
                <a:latin typeface="Arial" pitchFamily="34" charset="0"/>
                <a:cs typeface="Arial" pitchFamily="34" charset="0"/>
              </a:rPr>
              <a:t>Guide for determining the method of separating a mixture</a:t>
            </a:r>
            <a:endParaRPr lang="en-SG" sz="1400" i="1">
              <a:latin typeface="Arial" pitchFamily="34" charset="0"/>
              <a:cs typeface="Arial" pitchFamily="34" charset="0"/>
            </a:endParaRPr>
          </a:p>
          <a:p>
            <a:endParaRPr lang="en-US" sz="1400" i="1"/>
          </a:p>
        </p:txBody>
      </p:sp>
      <p:pic>
        <p:nvPicPr>
          <p:cNvPr id="4" name="Picture 3" descr="Diagram&#10;&#10;Description automatically generated">
            <a:extLst>
              <a:ext uri="{FF2B5EF4-FFF2-40B4-BE49-F238E27FC236}">
                <a16:creationId xmlns:a16="http://schemas.microsoft.com/office/drawing/2014/main" id="{B63F1B0D-4A2E-3C4E-B24B-DB046BE9AD4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35064" y="1367859"/>
            <a:ext cx="7841189" cy="5194374"/>
          </a:xfrm>
          <a:prstGeom prst="rect">
            <a:avLst/>
          </a:prstGeom>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8D00C-5206-24A1-9509-B6BB6F5E8D85}"/>
              </a:ext>
            </a:extLst>
          </p:cNvPr>
          <p:cNvSpPr>
            <a:spLocks noGrp="1"/>
          </p:cNvSpPr>
          <p:nvPr>
            <p:ph type="title"/>
          </p:nvPr>
        </p:nvSpPr>
        <p:spPr/>
        <p:txBody>
          <a:bodyPr/>
          <a:lstStyle/>
          <a:p>
            <a:r>
              <a:rPr lang="en-US">
                <a:cs typeface="Calibri Light"/>
              </a:rPr>
              <a:t>HEHEHEHA</a:t>
            </a:r>
          </a:p>
        </p:txBody>
      </p:sp>
      <p:pic>
        <p:nvPicPr>
          <p:cNvPr id="5" name="Content Placeholder 4">
            <a:extLst>
              <a:ext uri="{FF2B5EF4-FFF2-40B4-BE49-F238E27FC236}">
                <a16:creationId xmlns:a16="http://schemas.microsoft.com/office/drawing/2014/main" id="{3D8DE221-C3F1-89FF-37CD-531B76952A59}"/>
              </a:ext>
            </a:extLst>
          </p:cNvPr>
          <p:cNvPicPr>
            <a:picLocks noGrp="1" noChangeAspect="1"/>
          </p:cNvPicPr>
          <p:nvPr>
            <p:ph idx="1"/>
          </p:nvPr>
        </p:nvPicPr>
        <p:blipFill>
          <a:blip r:embed="rId2"/>
          <a:stretch>
            <a:fillRect/>
          </a:stretch>
        </p:blipFill>
        <p:spPr>
          <a:xfrm>
            <a:off x="838200" y="1524001"/>
            <a:ext cx="9940358" cy="2815439"/>
          </a:xfrm>
        </p:spPr>
      </p:pic>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BB4D4221-5138-7C4D-163A-0090C3038461}"/>
                  </a:ext>
                </a:extLst>
              </p14:cNvPr>
              <p14:cNvContentPartPr/>
              <p14:nvPr/>
            </p14:nvContentPartPr>
            <p14:xfrm>
              <a:off x="6934228" y="1665017"/>
              <a:ext cx="1149840" cy="128520"/>
            </p14:xfrm>
          </p:contentPart>
        </mc:Choice>
        <mc:Fallback xmlns="">
          <p:pic>
            <p:nvPicPr>
              <p:cNvPr id="3" name="Ink 2">
                <a:extLst>
                  <a:ext uri="{FF2B5EF4-FFF2-40B4-BE49-F238E27FC236}">
                    <a16:creationId xmlns:a16="http://schemas.microsoft.com/office/drawing/2014/main" id="{BB4D4221-5138-7C4D-163A-0090C3038461}"/>
                  </a:ext>
                </a:extLst>
              </p:cNvPr>
              <p:cNvPicPr/>
              <p:nvPr/>
            </p:nvPicPr>
            <p:blipFill>
              <a:blip r:embed="rId4"/>
              <a:stretch>
                <a:fillRect/>
              </a:stretch>
            </p:blipFill>
            <p:spPr>
              <a:xfrm>
                <a:off x="6871228" y="1602017"/>
                <a:ext cx="1275480" cy="254160"/>
              </a:xfrm>
              <a:prstGeom prst="rect">
                <a:avLst/>
              </a:prstGeom>
            </p:spPr>
          </p:pic>
        </mc:Fallback>
      </mc:AlternateContent>
    </p:spTree>
    <p:extLst>
      <p:ext uri="{BB962C8B-B14F-4D97-AF65-F5344CB8AC3E}">
        <p14:creationId xmlns:p14="http://schemas.microsoft.com/office/powerpoint/2010/main" val="13197958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D6E707-490E-25BC-8051-B185D16CFBC9}"/>
              </a:ext>
            </a:extLst>
          </p:cNvPr>
          <p:cNvPicPr>
            <a:picLocks noChangeAspect="1"/>
          </p:cNvPicPr>
          <p:nvPr/>
        </p:nvPicPr>
        <p:blipFill>
          <a:blip r:embed="rId2"/>
          <a:stretch>
            <a:fillRect/>
          </a:stretch>
        </p:blipFill>
        <p:spPr>
          <a:xfrm>
            <a:off x="498402" y="762000"/>
            <a:ext cx="10875335" cy="5181600"/>
          </a:xfrm>
          <a:prstGeom prst="rect">
            <a:avLst/>
          </a:prstGeom>
        </p:spPr>
      </p:pic>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5804C9DF-FD57-4560-9445-DE9419E86F96}"/>
                  </a:ext>
                </a:extLst>
              </p14:cNvPr>
              <p14:cNvContentPartPr/>
              <p14:nvPr/>
            </p14:nvContentPartPr>
            <p14:xfrm>
              <a:off x="8325268" y="951497"/>
              <a:ext cx="1630800" cy="165600"/>
            </p14:xfrm>
          </p:contentPart>
        </mc:Choice>
        <mc:Fallback xmlns="">
          <p:pic>
            <p:nvPicPr>
              <p:cNvPr id="2" name="Ink 1">
                <a:extLst>
                  <a:ext uri="{FF2B5EF4-FFF2-40B4-BE49-F238E27FC236}">
                    <a16:creationId xmlns:a16="http://schemas.microsoft.com/office/drawing/2014/main" id="{5804C9DF-FD57-4560-9445-DE9419E86F96}"/>
                  </a:ext>
                </a:extLst>
              </p:cNvPr>
              <p:cNvPicPr/>
              <p:nvPr/>
            </p:nvPicPr>
            <p:blipFill>
              <a:blip r:embed="rId4"/>
              <a:stretch>
                <a:fillRect/>
              </a:stretch>
            </p:blipFill>
            <p:spPr>
              <a:xfrm>
                <a:off x="8262268" y="888497"/>
                <a:ext cx="1756440" cy="291240"/>
              </a:xfrm>
              <a:prstGeom prst="rect">
                <a:avLst/>
              </a:prstGeom>
            </p:spPr>
          </p:pic>
        </mc:Fallback>
      </mc:AlternateContent>
    </p:spTree>
    <p:extLst>
      <p:ext uri="{BB962C8B-B14F-4D97-AF65-F5344CB8AC3E}">
        <p14:creationId xmlns:p14="http://schemas.microsoft.com/office/powerpoint/2010/main" val="16751019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CAC2E8-40F7-2B84-B3C2-65BFC22CA179}"/>
              </a:ext>
            </a:extLst>
          </p:cNvPr>
          <p:cNvPicPr>
            <a:picLocks noChangeAspect="1"/>
          </p:cNvPicPr>
          <p:nvPr/>
        </p:nvPicPr>
        <p:blipFill>
          <a:blip r:embed="rId2"/>
          <a:stretch>
            <a:fillRect/>
          </a:stretch>
        </p:blipFill>
        <p:spPr>
          <a:xfrm>
            <a:off x="407168" y="762000"/>
            <a:ext cx="11377667" cy="5029200"/>
          </a:xfrm>
          <a:prstGeom prst="rect">
            <a:avLst/>
          </a:prstGeom>
        </p:spPr>
      </p:pic>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D8BDB8BC-C65F-5EDB-C2A2-8C1CD4342FA7}"/>
                  </a:ext>
                </a:extLst>
              </p14:cNvPr>
              <p14:cNvContentPartPr/>
              <p14:nvPr/>
            </p14:nvContentPartPr>
            <p14:xfrm>
              <a:off x="9240748" y="938177"/>
              <a:ext cx="1803600" cy="249480"/>
            </p14:xfrm>
          </p:contentPart>
        </mc:Choice>
        <mc:Fallback xmlns="">
          <p:pic>
            <p:nvPicPr>
              <p:cNvPr id="2" name="Ink 1">
                <a:extLst>
                  <a:ext uri="{FF2B5EF4-FFF2-40B4-BE49-F238E27FC236}">
                    <a16:creationId xmlns:a16="http://schemas.microsoft.com/office/drawing/2014/main" id="{D8BDB8BC-C65F-5EDB-C2A2-8C1CD4342FA7}"/>
                  </a:ext>
                </a:extLst>
              </p:cNvPr>
              <p:cNvPicPr/>
              <p:nvPr/>
            </p:nvPicPr>
            <p:blipFill>
              <a:blip r:embed="rId4"/>
              <a:stretch>
                <a:fillRect/>
              </a:stretch>
            </p:blipFill>
            <p:spPr>
              <a:xfrm>
                <a:off x="9177748" y="875268"/>
                <a:ext cx="1929240" cy="374939"/>
              </a:xfrm>
              <a:prstGeom prst="rect">
                <a:avLst/>
              </a:prstGeom>
            </p:spPr>
          </p:pic>
        </mc:Fallback>
      </mc:AlternateContent>
    </p:spTree>
    <p:extLst>
      <p:ext uri="{BB962C8B-B14F-4D97-AF65-F5344CB8AC3E}">
        <p14:creationId xmlns:p14="http://schemas.microsoft.com/office/powerpoint/2010/main" val="38713185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Rectangle 151"/>
          <p:cNvSpPr/>
          <p:nvPr/>
        </p:nvSpPr>
        <p:spPr>
          <a:xfrm>
            <a:off x="6973677" y="6092275"/>
            <a:ext cx="4913523" cy="307777"/>
          </a:xfrm>
          <a:prstGeom prst="rect">
            <a:avLst/>
          </a:prstGeom>
        </p:spPr>
        <p:txBody>
          <a:bodyPr wrap="square">
            <a:spAutoFit/>
          </a:bodyPr>
          <a:lstStyle/>
          <a:p>
            <a:pPr marL="667385">
              <a:spcBef>
                <a:spcPts val="5"/>
              </a:spcBef>
            </a:pPr>
            <a:r>
              <a:rPr lang="en-GB" sz="1400" i="1">
                <a:solidFill>
                  <a:srgbClr val="231F20"/>
                </a:solidFill>
                <a:latin typeface="Arial" pitchFamily="34" charset="0"/>
                <a:cs typeface="Arial" pitchFamily="34" charset="0"/>
              </a:rPr>
              <a:t>Some examples showing the importance of purity</a:t>
            </a:r>
            <a:endParaRPr lang="en-GB" sz="1400" i="1">
              <a:latin typeface="Arial" pitchFamily="34" charset="0"/>
              <a:cs typeface="Arial" pitchFamily="34" charset="0"/>
            </a:endParaRPr>
          </a:p>
        </p:txBody>
      </p:sp>
      <p:sp>
        <p:nvSpPr>
          <p:cNvPr id="28" name="Rectangle 27">
            <a:extLst>
              <a:ext uri="{FF2B5EF4-FFF2-40B4-BE49-F238E27FC236}">
                <a16:creationId xmlns:a16="http://schemas.microsoft.com/office/drawing/2014/main" id="{97D71041-A3B9-C941-B523-008CD403A680}"/>
              </a:ext>
            </a:extLst>
          </p:cNvPr>
          <p:cNvSpPr/>
          <p:nvPr/>
        </p:nvSpPr>
        <p:spPr>
          <a:xfrm>
            <a:off x="609600" y="781840"/>
            <a:ext cx="5257800" cy="1200329"/>
          </a:xfrm>
          <a:prstGeom prst="rect">
            <a:avLst/>
          </a:prstGeom>
        </p:spPr>
        <p:txBody>
          <a:bodyPr wrap="square">
            <a:spAutoFit/>
          </a:bodyPr>
          <a:lstStyle/>
          <a:p>
            <a:r>
              <a:rPr lang="en-GB" sz="2400" b="1">
                <a:latin typeface="Arial" pitchFamily="34" charset="0"/>
                <a:cs typeface="Arial" pitchFamily="34" charset="0"/>
              </a:rPr>
              <a:t>How do the melting and boiling points help identify substances and their purity?</a:t>
            </a:r>
            <a:endParaRPr lang="en-GB" sz="2400">
              <a:latin typeface="Arial" pitchFamily="34" charset="0"/>
              <a:cs typeface="Arial" pitchFamily="34" charset="0"/>
            </a:endParaRPr>
          </a:p>
        </p:txBody>
      </p:sp>
      <p:sp>
        <p:nvSpPr>
          <p:cNvPr id="29" name="Slide Number Placeholder 5">
            <a:extLst>
              <a:ext uri="{FF2B5EF4-FFF2-40B4-BE49-F238E27FC236}">
                <a16:creationId xmlns:a16="http://schemas.microsoft.com/office/drawing/2014/main" id="{AF97068E-6ABC-7744-BC74-4886822196A0}"/>
              </a:ext>
            </a:extLst>
          </p:cNvPr>
          <p:cNvSpPr txBox="1">
            <a:spLocks/>
          </p:cNvSpPr>
          <p:nvPr/>
        </p:nvSpPr>
        <p:spPr>
          <a:xfrm>
            <a:off x="11276253" y="6562233"/>
            <a:ext cx="787195" cy="296260"/>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66EBB3D-EAB1-47E5-9D6C-7B2F4ADAC97C}" type="slidenum">
              <a:rPr lang="en-US"/>
              <a:pPr>
                <a:defRPr/>
              </a:pPr>
              <a:t>26</a:t>
            </a:fld>
            <a:endParaRPr lang="en-US"/>
          </a:p>
        </p:txBody>
      </p:sp>
      <p:pic>
        <p:nvPicPr>
          <p:cNvPr id="3" name="Picture 2">
            <a:extLst>
              <a:ext uri="{FF2B5EF4-FFF2-40B4-BE49-F238E27FC236}">
                <a16:creationId xmlns:a16="http://schemas.microsoft.com/office/drawing/2014/main" id="{AD4B535E-59FF-2E44-AB40-2E9473BCF830}"/>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86537" y="236933"/>
            <a:ext cx="8895664" cy="6187699"/>
          </a:xfrm>
          <a:prstGeom prst="rect">
            <a:avLst/>
          </a:prstGeom>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598695" y="1871904"/>
            <a:ext cx="7620000" cy="785343"/>
          </a:xfrm>
          <a:prstGeom prst="rect">
            <a:avLst/>
          </a:prstGeom>
        </p:spPr>
        <p:txBody>
          <a:bodyPr wrap="square">
            <a:spAutoFit/>
          </a:bodyPr>
          <a:lstStyle/>
          <a:p>
            <a:pPr>
              <a:lnSpc>
                <a:spcPct val="150000"/>
              </a:lnSpc>
            </a:pPr>
            <a:r>
              <a:rPr lang="en-GB" sz="1600">
                <a:latin typeface="Arial" pitchFamily="34" charset="0"/>
                <a:cs typeface="Arial" pitchFamily="34" charset="0"/>
              </a:rPr>
              <a:t>A solid is pure if it has an exact and constant (or fixed) melting point.</a:t>
            </a:r>
          </a:p>
          <a:p>
            <a:pPr>
              <a:lnSpc>
                <a:spcPct val="150000"/>
              </a:lnSpc>
            </a:pPr>
            <a:r>
              <a:rPr lang="en-GB" sz="1600">
                <a:latin typeface="Arial" pitchFamily="34" charset="0"/>
                <a:cs typeface="Arial" pitchFamily="34" charset="0"/>
              </a:rPr>
              <a:t>The melting point of pure benzoic acid is 122°C.</a:t>
            </a:r>
          </a:p>
        </p:txBody>
      </p:sp>
      <p:grpSp>
        <p:nvGrpSpPr>
          <p:cNvPr id="79" name="Group 78"/>
          <p:cNvGrpSpPr/>
          <p:nvPr/>
        </p:nvGrpSpPr>
        <p:grpSpPr>
          <a:xfrm>
            <a:off x="8218695" y="1004298"/>
            <a:ext cx="3962400" cy="4897231"/>
            <a:chOff x="3503612" y="2819400"/>
            <a:chExt cx="5865812" cy="3583232"/>
          </a:xfrm>
        </p:grpSpPr>
        <p:grpSp>
          <p:nvGrpSpPr>
            <p:cNvPr id="37" name="object 10"/>
            <p:cNvGrpSpPr/>
            <p:nvPr/>
          </p:nvGrpSpPr>
          <p:grpSpPr>
            <a:xfrm>
              <a:off x="3503612" y="2895600"/>
              <a:ext cx="2930141" cy="2497639"/>
              <a:chOff x="5123903" y="6952678"/>
              <a:chExt cx="924522" cy="1477010"/>
            </a:xfrm>
          </p:grpSpPr>
          <p:sp>
            <p:nvSpPr>
              <p:cNvPr id="49" name="object 11"/>
              <p:cNvSpPr/>
              <p:nvPr/>
            </p:nvSpPr>
            <p:spPr>
              <a:xfrm>
                <a:off x="5327586" y="7848866"/>
                <a:ext cx="245745" cy="20955"/>
              </a:xfrm>
              <a:custGeom>
                <a:avLst/>
                <a:gdLst/>
                <a:ahLst/>
                <a:cxnLst/>
                <a:rect l="l" t="t" r="r" b="b"/>
                <a:pathLst>
                  <a:path w="245745" h="20954">
                    <a:moveTo>
                      <a:pt x="176999" y="19532"/>
                    </a:moveTo>
                    <a:lnTo>
                      <a:pt x="195994" y="16384"/>
                    </a:lnTo>
                    <a:lnTo>
                      <a:pt x="205797" y="13300"/>
                    </a:lnTo>
                    <a:lnTo>
                      <a:pt x="209532" y="8449"/>
                    </a:lnTo>
                    <a:lnTo>
                      <a:pt x="210324" y="0"/>
                    </a:lnTo>
                  </a:path>
                  <a:path w="245745" h="20954">
                    <a:moveTo>
                      <a:pt x="245237" y="20599"/>
                    </a:moveTo>
                    <a:lnTo>
                      <a:pt x="225383" y="17480"/>
                    </a:lnTo>
                    <a:lnTo>
                      <a:pt x="215139" y="14409"/>
                    </a:lnTo>
                    <a:lnTo>
                      <a:pt x="211241" y="9560"/>
                    </a:lnTo>
                    <a:lnTo>
                      <a:pt x="210426" y="1104"/>
                    </a:lnTo>
                  </a:path>
                  <a:path w="245745" h="20954">
                    <a:moveTo>
                      <a:pt x="0" y="20916"/>
                    </a:moveTo>
                    <a:lnTo>
                      <a:pt x="19853" y="17805"/>
                    </a:lnTo>
                    <a:lnTo>
                      <a:pt x="30097" y="14739"/>
                    </a:lnTo>
                    <a:lnTo>
                      <a:pt x="33995" y="9895"/>
                    </a:lnTo>
                    <a:lnTo>
                      <a:pt x="34810" y="1447"/>
                    </a:lnTo>
                  </a:path>
                </a:pathLst>
              </a:custGeom>
              <a:ln w="12484">
                <a:solidFill>
                  <a:srgbClr val="A99A63"/>
                </a:solidFill>
              </a:ln>
            </p:spPr>
            <p:txBody>
              <a:bodyPr wrap="square" lIns="0" tIns="0" rIns="0" bIns="0" rtlCol="0"/>
              <a:lstStyle/>
              <a:p>
                <a:endParaRPr>
                  <a:latin typeface="Arial" pitchFamily="34" charset="0"/>
                  <a:cs typeface="Arial" pitchFamily="34" charset="0"/>
                </a:endParaRPr>
              </a:p>
            </p:txBody>
          </p:sp>
          <p:sp>
            <p:nvSpPr>
              <p:cNvPr id="50" name="object 12"/>
              <p:cNvSpPr/>
              <p:nvPr/>
            </p:nvSpPr>
            <p:spPr>
              <a:xfrm>
                <a:off x="5160111" y="7847711"/>
                <a:ext cx="794385" cy="581660"/>
              </a:xfrm>
              <a:custGeom>
                <a:avLst/>
                <a:gdLst/>
                <a:ahLst/>
                <a:cxnLst/>
                <a:rect l="l" t="t" r="r" b="b"/>
                <a:pathLst>
                  <a:path w="794385" h="581659">
                    <a:moveTo>
                      <a:pt x="793927" y="0"/>
                    </a:moveTo>
                    <a:lnTo>
                      <a:pt x="733411" y="19139"/>
                    </a:lnTo>
                    <a:lnTo>
                      <a:pt x="532224" y="19945"/>
                    </a:lnTo>
                    <a:lnTo>
                      <a:pt x="162108" y="19633"/>
                    </a:lnTo>
                    <a:lnTo>
                      <a:pt x="37071" y="18808"/>
                    </a:lnTo>
                    <a:lnTo>
                      <a:pt x="0" y="0"/>
                    </a:lnTo>
                    <a:lnTo>
                      <a:pt x="0" y="523227"/>
                    </a:lnTo>
                    <a:lnTo>
                      <a:pt x="4576" y="545886"/>
                    </a:lnTo>
                    <a:lnTo>
                      <a:pt x="17059" y="564395"/>
                    </a:lnTo>
                    <a:lnTo>
                      <a:pt x="35575" y="576878"/>
                    </a:lnTo>
                    <a:lnTo>
                      <a:pt x="58254" y="581456"/>
                    </a:lnTo>
                    <a:lnTo>
                      <a:pt x="735660" y="581456"/>
                    </a:lnTo>
                    <a:lnTo>
                      <a:pt x="758341" y="576878"/>
                    </a:lnTo>
                    <a:lnTo>
                      <a:pt x="776862" y="564395"/>
                    </a:lnTo>
                    <a:lnTo>
                      <a:pt x="789349" y="545886"/>
                    </a:lnTo>
                    <a:lnTo>
                      <a:pt x="793927" y="523227"/>
                    </a:lnTo>
                    <a:lnTo>
                      <a:pt x="793927" y="0"/>
                    </a:lnTo>
                    <a:close/>
                  </a:path>
                </a:pathLst>
              </a:custGeom>
              <a:solidFill>
                <a:srgbClr val="E7E3C3"/>
              </a:solidFill>
            </p:spPr>
            <p:txBody>
              <a:bodyPr wrap="square" lIns="0" tIns="0" rIns="0" bIns="0" rtlCol="0"/>
              <a:lstStyle/>
              <a:p>
                <a:endParaRPr>
                  <a:latin typeface="Arial" pitchFamily="34" charset="0"/>
                  <a:cs typeface="Arial" pitchFamily="34" charset="0"/>
                </a:endParaRPr>
              </a:p>
            </p:txBody>
          </p:sp>
          <p:sp>
            <p:nvSpPr>
              <p:cNvPr id="51" name="object 13"/>
              <p:cNvSpPr/>
              <p:nvPr/>
            </p:nvSpPr>
            <p:spPr>
              <a:xfrm>
                <a:off x="5160886" y="7848282"/>
                <a:ext cx="794385" cy="20320"/>
              </a:xfrm>
              <a:custGeom>
                <a:avLst/>
                <a:gdLst/>
                <a:ahLst/>
                <a:cxnLst/>
                <a:rect l="l" t="t" r="r" b="b"/>
                <a:pathLst>
                  <a:path w="794385" h="20320">
                    <a:moveTo>
                      <a:pt x="0" y="0"/>
                    </a:moveTo>
                    <a:lnTo>
                      <a:pt x="37071" y="18834"/>
                    </a:lnTo>
                    <a:lnTo>
                      <a:pt x="112362" y="19433"/>
                    </a:lnTo>
                    <a:lnTo>
                      <a:pt x="162106" y="19660"/>
                    </a:lnTo>
                    <a:lnTo>
                      <a:pt x="217847" y="19838"/>
                    </a:lnTo>
                    <a:lnTo>
                      <a:pt x="278035" y="19966"/>
                    </a:lnTo>
                    <a:lnTo>
                      <a:pt x="341117" y="20044"/>
                    </a:lnTo>
                    <a:lnTo>
                      <a:pt x="405542" y="20072"/>
                    </a:lnTo>
                    <a:lnTo>
                      <a:pt x="469759" y="20049"/>
                    </a:lnTo>
                    <a:lnTo>
                      <a:pt x="532216" y="19976"/>
                    </a:lnTo>
                    <a:lnTo>
                      <a:pt x="591362" y="19851"/>
                    </a:lnTo>
                    <a:lnTo>
                      <a:pt x="645645" y="19675"/>
                    </a:lnTo>
                    <a:lnTo>
                      <a:pt x="693513" y="19447"/>
                    </a:lnTo>
                    <a:lnTo>
                      <a:pt x="733417" y="19166"/>
                    </a:lnTo>
                    <a:lnTo>
                      <a:pt x="775521" y="15834"/>
                    </a:lnTo>
                    <a:lnTo>
                      <a:pt x="791656" y="3042"/>
                    </a:lnTo>
                    <a:lnTo>
                      <a:pt x="793902" y="0"/>
                    </a:lnTo>
                  </a:path>
                </a:pathLst>
              </a:custGeom>
              <a:ln w="9359">
                <a:solidFill>
                  <a:srgbClr val="A99A63"/>
                </a:solidFill>
              </a:ln>
            </p:spPr>
            <p:txBody>
              <a:bodyPr wrap="square" lIns="0" tIns="0" rIns="0" bIns="0" rtlCol="0"/>
              <a:lstStyle/>
              <a:p>
                <a:endParaRPr>
                  <a:latin typeface="Arial" pitchFamily="34" charset="0"/>
                  <a:cs typeface="Arial" pitchFamily="34" charset="0"/>
                </a:endParaRPr>
              </a:p>
            </p:txBody>
          </p:sp>
          <p:sp>
            <p:nvSpPr>
              <p:cNvPr id="52" name="object 14"/>
              <p:cNvSpPr/>
              <p:nvPr/>
            </p:nvSpPr>
            <p:spPr>
              <a:xfrm>
                <a:off x="5450027" y="7826413"/>
                <a:ext cx="48260" cy="426720"/>
              </a:xfrm>
              <a:custGeom>
                <a:avLst/>
                <a:gdLst/>
                <a:ahLst/>
                <a:cxnLst/>
                <a:rect l="l" t="t" r="r" b="b"/>
                <a:pathLst>
                  <a:path w="48260" h="426720">
                    <a:moveTo>
                      <a:pt x="48221" y="0"/>
                    </a:moveTo>
                    <a:lnTo>
                      <a:pt x="0" y="1739"/>
                    </a:lnTo>
                    <a:lnTo>
                      <a:pt x="0" y="392823"/>
                    </a:lnTo>
                    <a:lnTo>
                      <a:pt x="1894" y="405806"/>
                    </a:lnTo>
                    <a:lnTo>
                      <a:pt x="7061" y="416402"/>
                    </a:lnTo>
                    <a:lnTo>
                      <a:pt x="14723" y="423543"/>
                    </a:lnTo>
                    <a:lnTo>
                      <a:pt x="24104" y="426161"/>
                    </a:lnTo>
                    <a:lnTo>
                      <a:pt x="33493" y="423543"/>
                    </a:lnTo>
                    <a:lnTo>
                      <a:pt x="41159" y="416402"/>
                    </a:lnTo>
                    <a:lnTo>
                      <a:pt x="46327" y="405806"/>
                    </a:lnTo>
                    <a:lnTo>
                      <a:pt x="48221" y="392823"/>
                    </a:lnTo>
                    <a:lnTo>
                      <a:pt x="48221" y="0"/>
                    </a:lnTo>
                    <a:close/>
                  </a:path>
                </a:pathLst>
              </a:custGeom>
              <a:solidFill>
                <a:srgbClr val="FFFFFF"/>
              </a:solidFill>
            </p:spPr>
            <p:txBody>
              <a:bodyPr wrap="square" lIns="0" tIns="0" rIns="0" bIns="0" rtlCol="0"/>
              <a:lstStyle/>
              <a:p>
                <a:endParaRPr>
                  <a:latin typeface="Arial" pitchFamily="34" charset="0"/>
                  <a:cs typeface="Arial" pitchFamily="34" charset="0"/>
                </a:endParaRPr>
              </a:p>
            </p:txBody>
          </p:sp>
          <p:sp>
            <p:nvSpPr>
              <p:cNvPr id="53" name="object 15"/>
              <p:cNvSpPr/>
              <p:nvPr/>
            </p:nvSpPr>
            <p:spPr>
              <a:xfrm>
                <a:off x="5450027" y="8025333"/>
                <a:ext cx="48260" cy="227329"/>
              </a:xfrm>
              <a:custGeom>
                <a:avLst/>
                <a:gdLst/>
                <a:ahLst/>
                <a:cxnLst/>
                <a:rect l="l" t="t" r="r" b="b"/>
                <a:pathLst>
                  <a:path w="48260" h="227329">
                    <a:moveTo>
                      <a:pt x="24118" y="0"/>
                    </a:moveTo>
                    <a:lnTo>
                      <a:pt x="10838" y="1942"/>
                    </a:lnTo>
                    <a:lnTo>
                      <a:pt x="939" y="6540"/>
                    </a:lnTo>
                    <a:lnTo>
                      <a:pt x="0" y="6451"/>
                    </a:lnTo>
                    <a:lnTo>
                      <a:pt x="0" y="193903"/>
                    </a:lnTo>
                    <a:lnTo>
                      <a:pt x="1894" y="206886"/>
                    </a:lnTo>
                    <a:lnTo>
                      <a:pt x="7061" y="217482"/>
                    </a:lnTo>
                    <a:lnTo>
                      <a:pt x="14723" y="224623"/>
                    </a:lnTo>
                    <a:lnTo>
                      <a:pt x="24104" y="227241"/>
                    </a:lnTo>
                    <a:lnTo>
                      <a:pt x="33493" y="224623"/>
                    </a:lnTo>
                    <a:lnTo>
                      <a:pt x="41159" y="217482"/>
                    </a:lnTo>
                    <a:lnTo>
                      <a:pt x="46327" y="206886"/>
                    </a:lnTo>
                    <a:lnTo>
                      <a:pt x="48221" y="193903"/>
                    </a:lnTo>
                    <a:lnTo>
                      <a:pt x="48221" y="4673"/>
                    </a:lnTo>
                    <a:lnTo>
                      <a:pt x="47612" y="2603"/>
                    </a:lnTo>
                    <a:lnTo>
                      <a:pt x="37478" y="343"/>
                    </a:lnTo>
                    <a:lnTo>
                      <a:pt x="24118" y="0"/>
                    </a:lnTo>
                    <a:close/>
                  </a:path>
                </a:pathLst>
              </a:custGeom>
              <a:solidFill>
                <a:srgbClr val="BCBEC0"/>
              </a:solidFill>
            </p:spPr>
            <p:txBody>
              <a:bodyPr wrap="square" lIns="0" tIns="0" rIns="0" bIns="0" rtlCol="0"/>
              <a:lstStyle/>
              <a:p>
                <a:endParaRPr>
                  <a:latin typeface="Arial" pitchFamily="34" charset="0"/>
                  <a:cs typeface="Arial" pitchFamily="34" charset="0"/>
                </a:endParaRPr>
              </a:p>
            </p:txBody>
          </p:sp>
          <p:sp>
            <p:nvSpPr>
              <p:cNvPr id="54" name="object 16"/>
              <p:cNvSpPr/>
              <p:nvPr/>
            </p:nvSpPr>
            <p:spPr>
              <a:xfrm>
                <a:off x="5123903" y="6952678"/>
                <a:ext cx="864235" cy="1477010"/>
              </a:xfrm>
              <a:custGeom>
                <a:avLst/>
                <a:gdLst/>
                <a:ahLst/>
                <a:cxnLst/>
                <a:rect l="l" t="t" r="r" b="b"/>
                <a:pathLst>
                  <a:path w="864235" h="1477009">
                    <a:moveTo>
                      <a:pt x="413893" y="1170432"/>
                    </a:moveTo>
                    <a:lnTo>
                      <a:pt x="413893" y="129374"/>
                    </a:lnTo>
                    <a:lnTo>
                      <a:pt x="405450" y="54580"/>
                    </a:lnTo>
                    <a:lnTo>
                      <a:pt x="408982" y="16171"/>
                    </a:lnTo>
                    <a:lnTo>
                      <a:pt x="430200" y="2021"/>
                    </a:lnTo>
                    <a:lnTo>
                      <a:pt x="474814" y="0"/>
                    </a:lnTo>
                  </a:path>
                  <a:path w="864235" h="1477009">
                    <a:moveTo>
                      <a:pt x="864108" y="637463"/>
                    </a:moveTo>
                    <a:lnTo>
                      <a:pt x="845190" y="642042"/>
                    </a:lnTo>
                    <a:lnTo>
                      <a:pt x="834923" y="654526"/>
                    </a:lnTo>
                    <a:lnTo>
                      <a:pt x="830685" y="673039"/>
                    </a:lnTo>
                    <a:lnTo>
                      <a:pt x="829856" y="695706"/>
                    </a:lnTo>
                    <a:lnTo>
                      <a:pt x="829856" y="1418247"/>
                    </a:lnTo>
                    <a:lnTo>
                      <a:pt x="825281" y="1440913"/>
                    </a:lnTo>
                    <a:lnTo>
                      <a:pt x="812804" y="1459426"/>
                    </a:lnTo>
                    <a:lnTo>
                      <a:pt x="794296" y="1471910"/>
                    </a:lnTo>
                    <a:lnTo>
                      <a:pt x="771626" y="1476489"/>
                    </a:lnTo>
                    <a:lnTo>
                      <a:pt x="94195" y="1476489"/>
                    </a:lnTo>
                    <a:lnTo>
                      <a:pt x="71529" y="1471910"/>
                    </a:lnTo>
                    <a:lnTo>
                      <a:pt x="53016" y="1459426"/>
                    </a:lnTo>
                    <a:lnTo>
                      <a:pt x="40532" y="1440913"/>
                    </a:lnTo>
                    <a:lnTo>
                      <a:pt x="35953" y="1418247"/>
                    </a:lnTo>
                    <a:lnTo>
                      <a:pt x="35953" y="695706"/>
                    </a:lnTo>
                    <a:lnTo>
                      <a:pt x="34859" y="673039"/>
                    </a:lnTo>
                    <a:lnTo>
                      <a:pt x="30040" y="654526"/>
                    </a:lnTo>
                    <a:lnTo>
                      <a:pt x="19189" y="642042"/>
                    </a:lnTo>
                    <a:lnTo>
                      <a:pt x="0" y="637463"/>
                    </a:lnTo>
                  </a:path>
                </a:pathLst>
              </a:custGeom>
              <a:ln w="9359">
                <a:solidFill>
                  <a:srgbClr val="231F20"/>
                </a:solidFill>
              </a:ln>
            </p:spPr>
            <p:txBody>
              <a:bodyPr wrap="square" lIns="0" tIns="0" rIns="0" bIns="0" rtlCol="0"/>
              <a:lstStyle/>
              <a:p>
                <a:endParaRPr>
                  <a:latin typeface="Arial" pitchFamily="34" charset="0"/>
                  <a:cs typeface="Arial" pitchFamily="34" charset="0"/>
                </a:endParaRPr>
              </a:p>
            </p:txBody>
          </p:sp>
          <p:sp>
            <p:nvSpPr>
              <p:cNvPr id="55" name="object 17"/>
              <p:cNvSpPr/>
              <p:nvPr/>
            </p:nvSpPr>
            <p:spPr>
              <a:xfrm>
                <a:off x="5499265" y="7934071"/>
                <a:ext cx="0" cy="0"/>
              </a:xfrm>
              <a:custGeom>
                <a:avLst/>
                <a:gdLst/>
                <a:ahLst/>
                <a:cxnLst/>
                <a:rect l="l" t="t" r="r" b="b"/>
                <a:pathLst>
                  <a:path>
                    <a:moveTo>
                      <a:pt x="0" y="0"/>
                    </a:moveTo>
                    <a:lnTo>
                      <a:pt x="0" y="0"/>
                    </a:lnTo>
                  </a:path>
                </a:pathLst>
              </a:custGeom>
              <a:ln w="14414">
                <a:solidFill>
                  <a:srgbClr val="231F20"/>
                </a:solidFill>
              </a:ln>
            </p:spPr>
            <p:txBody>
              <a:bodyPr wrap="square" lIns="0" tIns="0" rIns="0" bIns="0" rtlCol="0"/>
              <a:lstStyle/>
              <a:p>
                <a:endParaRPr>
                  <a:latin typeface="Arial" pitchFamily="34" charset="0"/>
                  <a:cs typeface="Arial" pitchFamily="34" charset="0"/>
                </a:endParaRPr>
              </a:p>
            </p:txBody>
          </p:sp>
          <p:sp>
            <p:nvSpPr>
              <p:cNvPr id="56" name="object 18"/>
              <p:cNvSpPr/>
              <p:nvPr/>
            </p:nvSpPr>
            <p:spPr>
              <a:xfrm>
                <a:off x="5362244" y="7258177"/>
                <a:ext cx="68580" cy="1009015"/>
              </a:xfrm>
              <a:custGeom>
                <a:avLst/>
                <a:gdLst/>
                <a:ahLst/>
                <a:cxnLst/>
                <a:rect l="l" t="t" r="r" b="b"/>
                <a:pathLst>
                  <a:path w="68579" h="1009015">
                    <a:moveTo>
                      <a:pt x="39395" y="0"/>
                    </a:moveTo>
                    <a:lnTo>
                      <a:pt x="29146" y="0"/>
                    </a:lnTo>
                    <a:lnTo>
                      <a:pt x="17798" y="1281"/>
                    </a:lnTo>
                    <a:lnTo>
                      <a:pt x="8534" y="7545"/>
                    </a:lnTo>
                    <a:lnTo>
                      <a:pt x="2289" y="22422"/>
                    </a:lnTo>
                    <a:lnTo>
                      <a:pt x="0" y="49542"/>
                    </a:lnTo>
                    <a:lnTo>
                      <a:pt x="0" y="911402"/>
                    </a:lnTo>
                    <a:lnTo>
                      <a:pt x="6261" y="916330"/>
                    </a:lnTo>
                    <a:lnTo>
                      <a:pt x="13639" y="918667"/>
                    </a:lnTo>
                    <a:lnTo>
                      <a:pt x="8415" y="926488"/>
                    </a:lnTo>
                    <a:lnTo>
                      <a:pt x="4524" y="935780"/>
                    </a:lnTo>
                    <a:lnTo>
                      <a:pt x="2095" y="946263"/>
                    </a:lnTo>
                    <a:lnTo>
                      <a:pt x="1257" y="957656"/>
                    </a:lnTo>
                    <a:lnTo>
                      <a:pt x="3840" y="977421"/>
                    </a:lnTo>
                    <a:lnTo>
                      <a:pt x="10883" y="993565"/>
                    </a:lnTo>
                    <a:lnTo>
                      <a:pt x="21327" y="1004451"/>
                    </a:lnTo>
                    <a:lnTo>
                      <a:pt x="34112" y="1008443"/>
                    </a:lnTo>
                    <a:lnTo>
                      <a:pt x="46909" y="1004451"/>
                    </a:lnTo>
                    <a:lnTo>
                      <a:pt x="57356" y="993565"/>
                    </a:lnTo>
                    <a:lnTo>
                      <a:pt x="64398" y="977421"/>
                    </a:lnTo>
                    <a:lnTo>
                      <a:pt x="66979" y="957656"/>
                    </a:lnTo>
                    <a:lnTo>
                      <a:pt x="66168" y="946391"/>
                    </a:lnTo>
                    <a:lnTo>
                      <a:pt x="63854" y="936004"/>
                    </a:lnTo>
                    <a:lnTo>
                      <a:pt x="60212" y="926771"/>
                    </a:lnTo>
                    <a:lnTo>
                      <a:pt x="55422" y="918971"/>
                    </a:lnTo>
                    <a:lnTo>
                      <a:pt x="57175" y="918121"/>
                    </a:lnTo>
                    <a:lnTo>
                      <a:pt x="63868" y="915581"/>
                    </a:lnTo>
                    <a:lnTo>
                      <a:pt x="68541" y="911148"/>
                    </a:lnTo>
                    <a:lnTo>
                      <a:pt x="68541" y="44945"/>
                    </a:lnTo>
                    <a:lnTo>
                      <a:pt x="67548" y="26296"/>
                    </a:lnTo>
                    <a:lnTo>
                      <a:pt x="61160" y="12138"/>
                    </a:lnTo>
                    <a:lnTo>
                      <a:pt x="51175" y="3147"/>
                    </a:lnTo>
                    <a:lnTo>
                      <a:pt x="39395" y="0"/>
                    </a:lnTo>
                    <a:close/>
                  </a:path>
                </a:pathLst>
              </a:custGeom>
              <a:solidFill>
                <a:srgbClr val="FFFFFF"/>
              </a:solidFill>
            </p:spPr>
            <p:txBody>
              <a:bodyPr wrap="square" lIns="0" tIns="0" rIns="0" bIns="0" rtlCol="0"/>
              <a:lstStyle/>
              <a:p>
                <a:endParaRPr>
                  <a:latin typeface="Arial" pitchFamily="34" charset="0"/>
                  <a:cs typeface="Arial" pitchFamily="34" charset="0"/>
                </a:endParaRPr>
              </a:p>
            </p:txBody>
          </p:sp>
          <p:sp>
            <p:nvSpPr>
              <p:cNvPr id="57" name="object 19"/>
              <p:cNvSpPr/>
              <p:nvPr/>
            </p:nvSpPr>
            <p:spPr>
              <a:xfrm>
                <a:off x="5362244" y="7258177"/>
                <a:ext cx="68580" cy="1009015"/>
              </a:xfrm>
              <a:custGeom>
                <a:avLst/>
                <a:gdLst/>
                <a:ahLst/>
                <a:cxnLst/>
                <a:rect l="l" t="t" r="r" b="b"/>
                <a:pathLst>
                  <a:path w="68579" h="1009015">
                    <a:moveTo>
                      <a:pt x="13614" y="918578"/>
                    </a:moveTo>
                    <a:lnTo>
                      <a:pt x="6261" y="916330"/>
                    </a:lnTo>
                    <a:lnTo>
                      <a:pt x="0" y="911402"/>
                    </a:lnTo>
                    <a:lnTo>
                      <a:pt x="0" y="907211"/>
                    </a:lnTo>
                    <a:lnTo>
                      <a:pt x="0" y="49542"/>
                    </a:lnTo>
                    <a:lnTo>
                      <a:pt x="2289" y="22422"/>
                    </a:lnTo>
                    <a:lnTo>
                      <a:pt x="8534" y="7545"/>
                    </a:lnTo>
                    <a:lnTo>
                      <a:pt x="17798" y="1281"/>
                    </a:lnTo>
                    <a:lnTo>
                      <a:pt x="29146" y="0"/>
                    </a:lnTo>
                    <a:lnTo>
                      <a:pt x="39395" y="0"/>
                    </a:lnTo>
                    <a:lnTo>
                      <a:pt x="51175" y="3147"/>
                    </a:lnTo>
                    <a:lnTo>
                      <a:pt x="61160" y="12138"/>
                    </a:lnTo>
                    <a:lnTo>
                      <a:pt x="67548" y="26296"/>
                    </a:lnTo>
                    <a:lnTo>
                      <a:pt x="68541" y="44945"/>
                    </a:lnTo>
                    <a:lnTo>
                      <a:pt x="68541" y="907211"/>
                    </a:lnTo>
                    <a:lnTo>
                      <a:pt x="68541" y="911148"/>
                    </a:lnTo>
                    <a:lnTo>
                      <a:pt x="63868" y="915581"/>
                    </a:lnTo>
                    <a:lnTo>
                      <a:pt x="57175" y="918121"/>
                    </a:lnTo>
                    <a:lnTo>
                      <a:pt x="55422" y="918971"/>
                    </a:lnTo>
                    <a:lnTo>
                      <a:pt x="60212" y="926771"/>
                    </a:lnTo>
                    <a:lnTo>
                      <a:pt x="63854" y="936004"/>
                    </a:lnTo>
                    <a:lnTo>
                      <a:pt x="66168" y="946391"/>
                    </a:lnTo>
                    <a:lnTo>
                      <a:pt x="66979" y="957656"/>
                    </a:lnTo>
                    <a:lnTo>
                      <a:pt x="64398" y="977421"/>
                    </a:lnTo>
                    <a:lnTo>
                      <a:pt x="57356" y="993565"/>
                    </a:lnTo>
                    <a:lnTo>
                      <a:pt x="46909" y="1004451"/>
                    </a:lnTo>
                    <a:lnTo>
                      <a:pt x="34112" y="1008443"/>
                    </a:lnTo>
                    <a:lnTo>
                      <a:pt x="21327" y="1004451"/>
                    </a:lnTo>
                    <a:lnTo>
                      <a:pt x="10883" y="993565"/>
                    </a:lnTo>
                    <a:lnTo>
                      <a:pt x="3840" y="977421"/>
                    </a:lnTo>
                    <a:lnTo>
                      <a:pt x="1257" y="957656"/>
                    </a:lnTo>
                    <a:lnTo>
                      <a:pt x="2095" y="946263"/>
                    </a:lnTo>
                    <a:lnTo>
                      <a:pt x="4524" y="935780"/>
                    </a:lnTo>
                    <a:lnTo>
                      <a:pt x="8415" y="926488"/>
                    </a:lnTo>
                    <a:lnTo>
                      <a:pt x="13639" y="918667"/>
                    </a:lnTo>
                    <a:close/>
                  </a:path>
                </a:pathLst>
              </a:custGeom>
              <a:ln w="9359">
                <a:solidFill>
                  <a:srgbClr val="231F20"/>
                </a:solidFill>
              </a:ln>
            </p:spPr>
            <p:txBody>
              <a:bodyPr wrap="square" lIns="0" tIns="0" rIns="0" bIns="0" rtlCol="0"/>
              <a:lstStyle/>
              <a:p>
                <a:endParaRPr>
                  <a:latin typeface="Arial" pitchFamily="34" charset="0"/>
                  <a:cs typeface="Arial" pitchFamily="34" charset="0"/>
                </a:endParaRPr>
              </a:p>
            </p:txBody>
          </p:sp>
          <p:sp>
            <p:nvSpPr>
              <p:cNvPr id="58" name="object 20"/>
              <p:cNvSpPr/>
              <p:nvPr/>
            </p:nvSpPr>
            <p:spPr>
              <a:xfrm>
                <a:off x="5384038" y="7446619"/>
                <a:ext cx="26034" cy="797560"/>
              </a:xfrm>
              <a:custGeom>
                <a:avLst/>
                <a:gdLst/>
                <a:ahLst/>
                <a:cxnLst/>
                <a:rect l="l" t="t" r="r" b="b"/>
                <a:pathLst>
                  <a:path w="26035" h="797559">
                    <a:moveTo>
                      <a:pt x="17881" y="939"/>
                    </a:moveTo>
                    <a:lnTo>
                      <a:pt x="17526" y="609"/>
                    </a:lnTo>
                    <a:lnTo>
                      <a:pt x="17526" y="939"/>
                    </a:lnTo>
                    <a:lnTo>
                      <a:pt x="17881" y="939"/>
                    </a:lnTo>
                    <a:close/>
                  </a:path>
                  <a:path w="26035" h="797559">
                    <a:moveTo>
                      <a:pt x="25450" y="739076"/>
                    </a:moveTo>
                    <a:lnTo>
                      <a:pt x="19748" y="730859"/>
                    </a:lnTo>
                    <a:lnTo>
                      <a:pt x="17513" y="730859"/>
                    </a:lnTo>
                    <a:lnTo>
                      <a:pt x="17513" y="1270"/>
                    </a:lnTo>
                    <a:lnTo>
                      <a:pt x="8648" y="1270"/>
                    </a:lnTo>
                    <a:lnTo>
                      <a:pt x="8648" y="0"/>
                    </a:lnTo>
                    <a:lnTo>
                      <a:pt x="7886" y="0"/>
                    </a:lnTo>
                    <a:lnTo>
                      <a:pt x="7886" y="1270"/>
                    </a:lnTo>
                    <a:lnTo>
                      <a:pt x="7874" y="730859"/>
                    </a:lnTo>
                    <a:lnTo>
                      <a:pt x="5702" y="730859"/>
                    </a:lnTo>
                    <a:lnTo>
                      <a:pt x="0" y="739076"/>
                    </a:lnTo>
                    <a:lnTo>
                      <a:pt x="0" y="788758"/>
                    </a:lnTo>
                    <a:lnTo>
                      <a:pt x="5702" y="796975"/>
                    </a:lnTo>
                    <a:lnTo>
                      <a:pt x="19748" y="796975"/>
                    </a:lnTo>
                    <a:lnTo>
                      <a:pt x="25450" y="788758"/>
                    </a:lnTo>
                    <a:lnTo>
                      <a:pt x="25450" y="739076"/>
                    </a:lnTo>
                    <a:close/>
                  </a:path>
                </a:pathLst>
              </a:custGeom>
              <a:solidFill>
                <a:srgbClr val="ED1C24"/>
              </a:solidFill>
            </p:spPr>
            <p:txBody>
              <a:bodyPr wrap="square" lIns="0" tIns="0" rIns="0" bIns="0" rtlCol="0"/>
              <a:lstStyle/>
              <a:p>
                <a:endParaRPr>
                  <a:latin typeface="Arial" pitchFamily="34" charset="0"/>
                  <a:cs typeface="Arial" pitchFamily="34" charset="0"/>
                </a:endParaRPr>
              </a:p>
            </p:txBody>
          </p:sp>
          <p:sp>
            <p:nvSpPr>
              <p:cNvPr id="60" name="object 21"/>
              <p:cNvSpPr/>
              <p:nvPr/>
            </p:nvSpPr>
            <p:spPr>
              <a:xfrm>
                <a:off x="5384038" y="8177479"/>
                <a:ext cx="26034" cy="66675"/>
              </a:xfrm>
              <a:custGeom>
                <a:avLst/>
                <a:gdLst/>
                <a:ahLst/>
                <a:cxnLst/>
                <a:rect l="l" t="t" r="r" b="b"/>
                <a:pathLst>
                  <a:path w="26035" h="66675">
                    <a:moveTo>
                      <a:pt x="0" y="47739"/>
                    </a:moveTo>
                    <a:lnTo>
                      <a:pt x="0" y="18376"/>
                    </a:lnTo>
                    <a:lnTo>
                      <a:pt x="0" y="8216"/>
                    </a:lnTo>
                    <a:lnTo>
                      <a:pt x="5702" y="0"/>
                    </a:lnTo>
                    <a:lnTo>
                      <a:pt x="12712" y="0"/>
                    </a:lnTo>
                    <a:lnTo>
                      <a:pt x="19748" y="0"/>
                    </a:lnTo>
                    <a:lnTo>
                      <a:pt x="25450" y="8216"/>
                    </a:lnTo>
                    <a:lnTo>
                      <a:pt x="25450" y="18376"/>
                    </a:lnTo>
                    <a:lnTo>
                      <a:pt x="25450" y="47739"/>
                    </a:lnTo>
                    <a:lnTo>
                      <a:pt x="25450" y="57899"/>
                    </a:lnTo>
                    <a:lnTo>
                      <a:pt x="19748" y="66116"/>
                    </a:lnTo>
                    <a:lnTo>
                      <a:pt x="12712" y="66116"/>
                    </a:lnTo>
                    <a:lnTo>
                      <a:pt x="5702" y="66116"/>
                    </a:lnTo>
                    <a:lnTo>
                      <a:pt x="0" y="57899"/>
                    </a:lnTo>
                    <a:lnTo>
                      <a:pt x="0" y="47739"/>
                    </a:lnTo>
                    <a:close/>
                  </a:path>
                </a:pathLst>
              </a:custGeom>
              <a:ln w="14414">
                <a:solidFill>
                  <a:srgbClr val="ED1C24"/>
                </a:solidFill>
              </a:ln>
            </p:spPr>
            <p:txBody>
              <a:bodyPr wrap="square" lIns="0" tIns="0" rIns="0" bIns="0" rtlCol="0"/>
              <a:lstStyle/>
              <a:p>
                <a:endParaRPr>
                  <a:latin typeface="Arial" pitchFamily="34" charset="0"/>
                  <a:cs typeface="Arial" pitchFamily="34" charset="0"/>
                </a:endParaRPr>
              </a:p>
            </p:txBody>
          </p:sp>
          <p:sp>
            <p:nvSpPr>
              <p:cNvPr id="61" name="object 22"/>
              <p:cNvSpPr/>
              <p:nvPr/>
            </p:nvSpPr>
            <p:spPr>
              <a:xfrm>
                <a:off x="5412155" y="7258951"/>
                <a:ext cx="0" cy="0"/>
              </a:xfrm>
              <a:custGeom>
                <a:avLst/>
                <a:gdLst/>
                <a:ahLst/>
                <a:cxnLst/>
                <a:rect l="l" t="t" r="r" b="b"/>
                <a:pathLst>
                  <a:path>
                    <a:moveTo>
                      <a:pt x="0" y="0"/>
                    </a:moveTo>
                    <a:lnTo>
                      <a:pt x="0" y="0"/>
                    </a:lnTo>
                  </a:path>
                </a:pathLst>
              </a:custGeom>
              <a:ln w="14414">
                <a:solidFill>
                  <a:srgbClr val="231F20"/>
                </a:solidFill>
              </a:ln>
            </p:spPr>
            <p:txBody>
              <a:bodyPr wrap="square" lIns="0" tIns="0" rIns="0" bIns="0" rtlCol="0"/>
              <a:lstStyle/>
              <a:p>
                <a:endParaRPr>
                  <a:latin typeface="Arial" pitchFamily="34" charset="0"/>
                  <a:cs typeface="Arial" pitchFamily="34" charset="0"/>
                </a:endParaRPr>
              </a:p>
            </p:txBody>
          </p:sp>
          <p:sp>
            <p:nvSpPr>
              <p:cNvPr id="62" name="object 23"/>
              <p:cNvSpPr/>
              <p:nvPr/>
            </p:nvSpPr>
            <p:spPr>
              <a:xfrm>
                <a:off x="5353596" y="7949857"/>
                <a:ext cx="152400" cy="26034"/>
              </a:xfrm>
              <a:custGeom>
                <a:avLst/>
                <a:gdLst/>
                <a:ahLst/>
                <a:cxnLst/>
                <a:rect l="l" t="t" r="r" b="b"/>
                <a:pathLst>
                  <a:path w="152400" h="26034">
                    <a:moveTo>
                      <a:pt x="146024" y="901"/>
                    </a:moveTo>
                    <a:lnTo>
                      <a:pt x="149885" y="3060"/>
                    </a:lnTo>
                    <a:lnTo>
                      <a:pt x="152018" y="5460"/>
                    </a:lnTo>
                    <a:lnTo>
                      <a:pt x="152018" y="7950"/>
                    </a:lnTo>
                    <a:lnTo>
                      <a:pt x="146046" y="14983"/>
                    </a:lnTo>
                    <a:lnTo>
                      <a:pt x="129759" y="20723"/>
                    </a:lnTo>
                    <a:lnTo>
                      <a:pt x="105598" y="24591"/>
                    </a:lnTo>
                    <a:lnTo>
                      <a:pt x="76009" y="26009"/>
                    </a:lnTo>
                    <a:lnTo>
                      <a:pt x="46425" y="24591"/>
                    </a:lnTo>
                    <a:lnTo>
                      <a:pt x="22264" y="20723"/>
                    </a:lnTo>
                    <a:lnTo>
                      <a:pt x="5973" y="14983"/>
                    </a:lnTo>
                    <a:lnTo>
                      <a:pt x="0" y="7950"/>
                    </a:lnTo>
                    <a:lnTo>
                      <a:pt x="0" y="5079"/>
                    </a:lnTo>
                    <a:lnTo>
                      <a:pt x="2793" y="2387"/>
                    </a:lnTo>
                    <a:lnTo>
                      <a:pt x="7759" y="0"/>
                    </a:lnTo>
                  </a:path>
                </a:pathLst>
              </a:custGeom>
              <a:ln w="9359">
                <a:solidFill>
                  <a:srgbClr val="231F20"/>
                </a:solidFill>
              </a:ln>
            </p:spPr>
            <p:txBody>
              <a:bodyPr wrap="square" lIns="0" tIns="0" rIns="0" bIns="0" rtlCol="0"/>
              <a:lstStyle/>
              <a:p>
                <a:endParaRPr>
                  <a:latin typeface="Arial" pitchFamily="34" charset="0"/>
                  <a:cs typeface="Arial" pitchFamily="34" charset="0"/>
                </a:endParaRPr>
              </a:p>
            </p:txBody>
          </p:sp>
          <p:sp>
            <p:nvSpPr>
              <p:cNvPr id="63" name="object 24"/>
              <p:cNvSpPr/>
              <p:nvPr/>
            </p:nvSpPr>
            <p:spPr>
              <a:xfrm>
                <a:off x="5430545" y="8065668"/>
                <a:ext cx="20320" cy="5715"/>
              </a:xfrm>
              <a:custGeom>
                <a:avLst/>
                <a:gdLst/>
                <a:ahLst/>
                <a:cxnLst/>
                <a:rect l="l" t="t" r="r" b="b"/>
                <a:pathLst>
                  <a:path w="20320" h="5715">
                    <a:moveTo>
                      <a:pt x="0" y="0"/>
                    </a:moveTo>
                    <a:lnTo>
                      <a:pt x="7010" y="1282"/>
                    </a:lnTo>
                    <a:lnTo>
                      <a:pt x="13055" y="3454"/>
                    </a:lnTo>
                    <a:lnTo>
                      <a:pt x="20002" y="5295"/>
                    </a:lnTo>
                  </a:path>
                </a:pathLst>
              </a:custGeom>
              <a:ln w="14414">
                <a:solidFill>
                  <a:srgbClr val="231F20"/>
                </a:solidFill>
              </a:ln>
            </p:spPr>
            <p:txBody>
              <a:bodyPr wrap="square" lIns="0" tIns="0" rIns="0" bIns="0" rtlCol="0"/>
              <a:lstStyle/>
              <a:p>
                <a:endParaRPr>
                  <a:latin typeface="Arial" pitchFamily="34" charset="0"/>
                  <a:cs typeface="Arial" pitchFamily="34" charset="0"/>
                </a:endParaRPr>
              </a:p>
            </p:txBody>
          </p:sp>
          <p:sp>
            <p:nvSpPr>
              <p:cNvPr id="64" name="object 25"/>
              <p:cNvSpPr/>
              <p:nvPr/>
            </p:nvSpPr>
            <p:spPr>
              <a:xfrm>
                <a:off x="5326126" y="8068818"/>
                <a:ext cx="212090" cy="102870"/>
              </a:xfrm>
              <a:custGeom>
                <a:avLst/>
                <a:gdLst/>
                <a:ahLst/>
                <a:cxnLst/>
                <a:rect l="l" t="t" r="r" b="b"/>
                <a:pathLst>
                  <a:path w="212089" h="102870">
                    <a:moveTo>
                      <a:pt x="171450" y="18021"/>
                    </a:moveTo>
                    <a:lnTo>
                      <a:pt x="186917" y="26594"/>
                    </a:lnTo>
                    <a:lnTo>
                      <a:pt x="199723" y="35914"/>
                    </a:lnTo>
                    <a:lnTo>
                      <a:pt x="208447" y="45355"/>
                    </a:lnTo>
                    <a:lnTo>
                      <a:pt x="211670" y="54292"/>
                    </a:lnTo>
                    <a:lnTo>
                      <a:pt x="203353" y="73065"/>
                    </a:lnTo>
                    <a:lnTo>
                      <a:pt x="180671" y="88388"/>
                    </a:lnTo>
                    <a:lnTo>
                      <a:pt x="147028" y="98715"/>
                    </a:lnTo>
                    <a:lnTo>
                      <a:pt x="105829" y="102501"/>
                    </a:lnTo>
                    <a:lnTo>
                      <a:pt x="64636" y="98715"/>
                    </a:lnTo>
                    <a:lnTo>
                      <a:pt x="30997" y="88388"/>
                    </a:lnTo>
                    <a:lnTo>
                      <a:pt x="8316" y="73065"/>
                    </a:lnTo>
                    <a:lnTo>
                      <a:pt x="0" y="54292"/>
                    </a:lnTo>
                    <a:lnTo>
                      <a:pt x="550" y="39192"/>
                    </a:lnTo>
                    <a:lnTo>
                      <a:pt x="5778" y="23922"/>
                    </a:lnTo>
                    <a:lnTo>
                      <a:pt x="16559" y="10263"/>
                    </a:lnTo>
                    <a:lnTo>
                      <a:pt x="33769" y="0"/>
                    </a:lnTo>
                  </a:path>
                </a:pathLst>
              </a:custGeom>
              <a:ln w="9359">
                <a:solidFill>
                  <a:srgbClr val="231F20"/>
                </a:solidFill>
              </a:ln>
            </p:spPr>
            <p:txBody>
              <a:bodyPr wrap="square" lIns="0" tIns="0" rIns="0" bIns="0" rtlCol="0"/>
              <a:lstStyle/>
              <a:p>
                <a:endParaRPr>
                  <a:latin typeface="Arial" pitchFamily="34" charset="0"/>
                  <a:cs typeface="Arial" pitchFamily="34" charset="0"/>
                </a:endParaRPr>
              </a:p>
            </p:txBody>
          </p:sp>
          <p:sp>
            <p:nvSpPr>
              <p:cNvPr id="65" name="object 26"/>
              <p:cNvSpPr/>
              <p:nvPr/>
            </p:nvSpPr>
            <p:spPr>
              <a:xfrm>
                <a:off x="5450967" y="8027174"/>
                <a:ext cx="46990" cy="0"/>
              </a:xfrm>
              <a:custGeom>
                <a:avLst/>
                <a:gdLst/>
                <a:ahLst/>
                <a:cxnLst/>
                <a:rect l="l" t="t" r="r" b="b"/>
                <a:pathLst>
                  <a:path w="46989">
                    <a:moveTo>
                      <a:pt x="0" y="0"/>
                    </a:moveTo>
                    <a:lnTo>
                      <a:pt x="46672" y="0"/>
                    </a:lnTo>
                  </a:path>
                </a:pathLst>
              </a:custGeom>
              <a:ln w="9359">
                <a:solidFill>
                  <a:srgbClr val="808285"/>
                </a:solidFill>
              </a:ln>
            </p:spPr>
            <p:txBody>
              <a:bodyPr wrap="square" lIns="0" tIns="0" rIns="0" bIns="0" rtlCol="0"/>
              <a:lstStyle/>
              <a:p>
                <a:endParaRPr>
                  <a:latin typeface="Arial" pitchFamily="34" charset="0"/>
                  <a:cs typeface="Arial" pitchFamily="34" charset="0"/>
                </a:endParaRPr>
              </a:p>
            </p:txBody>
          </p:sp>
          <p:sp>
            <p:nvSpPr>
              <p:cNvPr id="66" name="object 27"/>
              <p:cNvSpPr/>
              <p:nvPr/>
            </p:nvSpPr>
            <p:spPr>
              <a:xfrm>
                <a:off x="5450027" y="7826413"/>
                <a:ext cx="48260" cy="426720"/>
              </a:xfrm>
              <a:custGeom>
                <a:avLst/>
                <a:gdLst/>
                <a:ahLst/>
                <a:cxnLst/>
                <a:rect l="l" t="t" r="r" b="b"/>
                <a:pathLst>
                  <a:path w="48260" h="426720">
                    <a:moveTo>
                      <a:pt x="48221" y="0"/>
                    </a:moveTo>
                    <a:lnTo>
                      <a:pt x="48221" y="392823"/>
                    </a:lnTo>
                    <a:lnTo>
                      <a:pt x="46327" y="405806"/>
                    </a:lnTo>
                    <a:lnTo>
                      <a:pt x="41159" y="416402"/>
                    </a:lnTo>
                    <a:lnTo>
                      <a:pt x="33493" y="423543"/>
                    </a:lnTo>
                    <a:lnTo>
                      <a:pt x="24104" y="426161"/>
                    </a:lnTo>
                    <a:lnTo>
                      <a:pt x="14723" y="423543"/>
                    </a:lnTo>
                    <a:lnTo>
                      <a:pt x="7061" y="416402"/>
                    </a:lnTo>
                    <a:lnTo>
                      <a:pt x="1894" y="405806"/>
                    </a:lnTo>
                    <a:lnTo>
                      <a:pt x="0" y="392823"/>
                    </a:lnTo>
                    <a:lnTo>
                      <a:pt x="0" y="1739"/>
                    </a:lnTo>
                  </a:path>
                </a:pathLst>
              </a:custGeom>
              <a:ln w="9359">
                <a:solidFill>
                  <a:srgbClr val="231F20"/>
                </a:solidFill>
              </a:ln>
            </p:spPr>
            <p:txBody>
              <a:bodyPr wrap="square" lIns="0" tIns="0" rIns="0" bIns="0" rtlCol="0"/>
              <a:lstStyle/>
              <a:p>
                <a:endParaRPr>
                  <a:latin typeface="Arial" pitchFamily="34" charset="0"/>
                  <a:cs typeface="Arial" pitchFamily="34" charset="0"/>
                </a:endParaRPr>
              </a:p>
            </p:txBody>
          </p:sp>
          <p:sp>
            <p:nvSpPr>
              <p:cNvPr id="67" name="object 28"/>
              <p:cNvSpPr/>
              <p:nvPr/>
            </p:nvSpPr>
            <p:spPr>
              <a:xfrm>
                <a:off x="5331206" y="7861376"/>
                <a:ext cx="238760" cy="24130"/>
              </a:xfrm>
              <a:custGeom>
                <a:avLst/>
                <a:gdLst/>
                <a:ahLst/>
                <a:cxnLst/>
                <a:rect l="l" t="t" r="r" b="b"/>
                <a:pathLst>
                  <a:path w="238760" h="24129">
                    <a:moveTo>
                      <a:pt x="27038" y="1358"/>
                    </a:moveTo>
                    <a:lnTo>
                      <a:pt x="26657" y="3429"/>
                    </a:lnTo>
                    <a:lnTo>
                      <a:pt x="24041" y="5219"/>
                    </a:lnTo>
                    <a:lnTo>
                      <a:pt x="16916" y="7734"/>
                    </a:lnTo>
                    <a:lnTo>
                      <a:pt x="3060" y="11950"/>
                    </a:lnTo>
                    <a:lnTo>
                      <a:pt x="0" y="19697"/>
                    </a:lnTo>
                    <a:lnTo>
                      <a:pt x="15455" y="23571"/>
                    </a:lnTo>
                    <a:lnTo>
                      <a:pt x="27038" y="20193"/>
                    </a:lnTo>
                    <a:lnTo>
                      <a:pt x="27038" y="1358"/>
                    </a:lnTo>
                    <a:close/>
                  </a:path>
                  <a:path w="238760" h="24129">
                    <a:moveTo>
                      <a:pt x="201434" y="50"/>
                    </a:moveTo>
                    <a:lnTo>
                      <a:pt x="197281" y="2362"/>
                    </a:lnTo>
                    <a:lnTo>
                      <a:pt x="189395" y="5715"/>
                    </a:lnTo>
                    <a:lnTo>
                      <a:pt x="175196" y="10337"/>
                    </a:lnTo>
                    <a:lnTo>
                      <a:pt x="173380" y="18389"/>
                    </a:lnTo>
                    <a:lnTo>
                      <a:pt x="189420" y="22250"/>
                    </a:lnTo>
                    <a:lnTo>
                      <a:pt x="201434" y="18884"/>
                    </a:lnTo>
                    <a:lnTo>
                      <a:pt x="201434" y="50"/>
                    </a:lnTo>
                    <a:close/>
                  </a:path>
                  <a:path w="238760" h="24129">
                    <a:moveTo>
                      <a:pt x="238264" y="11887"/>
                    </a:moveTo>
                    <a:lnTo>
                      <a:pt x="222631" y="6921"/>
                    </a:lnTo>
                    <a:lnTo>
                      <a:pt x="214604" y="4025"/>
                    </a:lnTo>
                    <a:lnTo>
                      <a:pt x="211645" y="2095"/>
                    </a:lnTo>
                    <a:lnTo>
                      <a:pt x="211226" y="0"/>
                    </a:lnTo>
                    <a:lnTo>
                      <a:pt x="211226" y="18821"/>
                    </a:lnTo>
                    <a:lnTo>
                      <a:pt x="222821" y="22212"/>
                    </a:lnTo>
                    <a:lnTo>
                      <a:pt x="238264" y="18351"/>
                    </a:lnTo>
                    <a:lnTo>
                      <a:pt x="238264" y="11887"/>
                    </a:lnTo>
                    <a:close/>
                  </a:path>
                </a:pathLst>
              </a:custGeom>
              <a:solidFill>
                <a:srgbClr val="E7E3C3"/>
              </a:solidFill>
            </p:spPr>
            <p:txBody>
              <a:bodyPr wrap="square" lIns="0" tIns="0" rIns="0" bIns="0" rtlCol="0"/>
              <a:lstStyle/>
              <a:p>
                <a:endParaRPr>
                  <a:latin typeface="Arial" pitchFamily="34" charset="0"/>
                  <a:cs typeface="Arial" pitchFamily="34" charset="0"/>
                </a:endParaRPr>
              </a:p>
            </p:txBody>
          </p:sp>
          <p:sp>
            <p:nvSpPr>
              <p:cNvPr id="68" name="object 29"/>
              <p:cNvSpPr/>
              <p:nvPr/>
            </p:nvSpPr>
            <p:spPr>
              <a:xfrm>
                <a:off x="5549404" y="6987171"/>
                <a:ext cx="498475" cy="0"/>
              </a:xfrm>
              <a:custGeom>
                <a:avLst/>
                <a:gdLst/>
                <a:ahLst/>
                <a:cxnLst/>
                <a:rect l="l" t="t" r="r" b="b"/>
                <a:pathLst>
                  <a:path w="498475">
                    <a:moveTo>
                      <a:pt x="498411" y="0"/>
                    </a:moveTo>
                    <a:lnTo>
                      <a:pt x="0" y="0"/>
                    </a:lnTo>
                  </a:path>
                </a:pathLst>
              </a:custGeom>
              <a:ln w="9525">
                <a:solidFill>
                  <a:srgbClr val="231F20"/>
                </a:solidFill>
              </a:ln>
            </p:spPr>
            <p:txBody>
              <a:bodyPr wrap="square" lIns="0" tIns="0" rIns="0" bIns="0" rtlCol="0"/>
              <a:lstStyle/>
              <a:p>
                <a:endParaRPr>
                  <a:latin typeface="Arial" pitchFamily="34" charset="0"/>
                  <a:cs typeface="Arial" pitchFamily="34" charset="0"/>
                </a:endParaRPr>
              </a:p>
            </p:txBody>
          </p:sp>
          <p:sp>
            <p:nvSpPr>
              <p:cNvPr id="69" name="object 30"/>
              <p:cNvSpPr/>
              <p:nvPr/>
            </p:nvSpPr>
            <p:spPr>
              <a:xfrm>
                <a:off x="5376595" y="7383170"/>
                <a:ext cx="671830" cy="0"/>
              </a:xfrm>
              <a:custGeom>
                <a:avLst/>
                <a:gdLst/>
                <a:ahLst/>
                <a:cxnLst/>
                <a:rect l="l" t="t" r="r" b="b"/>
                <a:pathLst>
                  <a:path w="671829">
                    <a:moveTo>
                      <a:pt x="671220" y="0"/>
                    </a:moveTo>
                    <a:lnTo>
                      <a:pt x="0" y="0"/>
                    </a:lnTo>
                  </a:path>
                </a:pathLst>
              </a:custGeom>
              <a:ln w="9525">
                <a:solidFill>
                  <a:srgbClr val="231F20"/>
                </a:solidFill>
              </a:ln>
            </p:spPr>
            <p:txBody>
              <a:bodyPr wrap="square" lIns="0" tIns="0" rIns="0" bIns="0" rtlCol="0"/>
              <a:lstStyle/>
              <a:p>
                <a:endParaRPr>
                  <a:latin typeface="Arial" pitchFamily="34" charset="0"/>
                  <a:cs typeface="Arial" pitchFamily="34" charset="0"/>
                </a:endParaRPr>
              </a:p>
            </p:txBody>
          </p:sp>
        </p:grpSp>
        <p:sp>
          <p:nvSpPr>
            <p:cNvPr id="38" name="object 31"/>
            <p:cNvSpPr txBox="1"/>
            <p:nvPr/>
          </p:nvSpPr>
          <p:spPr>
            <a:xfrm>
              <a:off x="6485318" y="2819400"/>
              <a:ext cx="1137007" cy="189539"/>
            </a:xfrm>
            <a:prstGeom prst="rect">
              <a:avLst/>
            </a:prstGeom>
          </p:spPr>
          <p:txBody>
            <a:bodyPr vert="horz" wrap="square" lIns="0" tIns="12700" rIns="0" bIns="0" rtlCol="0">
              <a:spAutoFit/>
            </a:bodyPr>
            <a:lstStyle/>
            <a:p>
              <a:pPr marL="12700">
                <a:spcBef>
                  <a:spcPts val="100"/>
                </a:spcBef>
              </a:pPr>
              <a:r>
                <a:rPr sz="1600">
                  <a:solidFill>
                    <a:srgbClr val="231F20"/>
                  </a:solidFill>
                  <a:latin typeface="Arial" pitchFamily="34" charset="0"/>
                  <a:cs typeface="Arial" pitchFamily="34" charset="0"/>
                </a:rPr>
                <a:t>stirrer</a:t>
              </a:r>
              <a:endParaRPr sz="1600">
                <a:latin typeface="Arial" pitchFamily="34" charset="0"/>
                <a:cs typeface="Arial" pitchFamily="34" charset="0"/>
              </a:endParaRPr>
            </a:p>
          </p:txBody>
        </p:sp>
        <p:sp>
          <p:nvSpPr>
            <p:cNvPr id="39" name="object 32"/>
            <p:cNvSpPr txBox="1"/>
            <p:nvPr/>
          </p:nvSpPr>
          <p:spPr>
            <a:xfrm>
              <a:off x="6485318" y="3505200"/>
              <a:ext cx="2010555" cy="189539"/>
            </a:xfrm>
            <a:prstGeom prst="rect">
              <a:avLst/>
            </a:prstGeom>
          </p:spPr>
          <p:txBody>
            <a:bodyPr vert="horz" wrap="square" lIns="0" tIns="12700" rIns="0" bIns="0" rtlCol="0">
              <a:spAutoFit/>
            </a:bodyPr>
            <a:lstStyle/>
            <a:p>
              <a:pPr marL="12700">
                <a:spcBef>
                  <a:spcPts val="100"/>
                </a:spcBef>
              </a:pPr>
              <a:r>
                <a:rPr sz="1600">
                  <a:solidFill>
                    <a:srgbClr val="231F20"/>
                  </a:solidFill>
                  <a:latin typeface="Arial" pitchFamily="34" charset="0"/>
                  <a:cs typeface="Arial" pitchFamily="34" charset="0"/>
                </a:rPr>
                <a:t>thermometer</a:t>
              </a:r>
              <a:endParaRPr sz="1600">
                <a:latin typeface="Arial" pitchFamily="34" charset="0"/>
                <a:cs typeface="Arial" pitchFamily="34" charset="0"/>
              </a:endParaRPr>
            </a:p>
          </p:txBody>
        </p:sp>
        <p:sp>
          <p:nvSpPr>
            <p:cNvPr id="40" name="object 33"/>
            <p:cNvSpPr txBox="1"/>
            <p:nvPr/>
          </p:nvSpPr>
          <p:spPr>
            <a:xfrm>
              <a:off x="6399211" y="4267200"/>
              <a:ext cx="2970211" cy="189539"/>
            </a:xfrm>
            <a:prstGeom prst="rect">
              <a:avLst/>
            </a:prstGeom>
          </p:spPr>
          <p:txBody>
            <a:bodyPr vert="horz" wrap="square" lIns="0" tIns="12700" rIns="0" bIns="0" rtlCol="0">
              <a:spAutoFit/>
            </a:bodyPr>
            <a:lstStyle/>
            <a:p>
              <a:pPr marL="12700">
                <a:spcBef>
                  <a:spcPts val="100"/>
                </a:spcBef>
                <a:tabLst>
                  <a:tab pos="577215" algn="l"/>
                </a:tabLst>
              </a:pPr>
              <a:r>
                <a:rPr sz="1600">
                  <a:solidFill>
                    <a:srgbClr val="231F20"/>
                  </a:solidFill>
                  <a:latin typeface="Arial" pitchFamily="34" charset="0"/>
                  <a:cs typeface="Arial" pitchFamily="34" charset="0"/>
                </a:rPr>
                <a:t>melting point tube</a:t>
              </a:r>
              <a:endParaRPr sz="1600">
                <a:latin typeface="Arial" pitchFamily="34" charset="0"/>
                <a:cs typeface="Arial" pitchFamily="34" charset="0"/>
              </a:endParaRPr>
            </a:p>
          </p:txBody>
        </p:sp>
        <p:sp>
          <p:nvSpPr>
            <p:cNvPr id="41" name="object 34"/>
            <p:cNvSpPr/>
            <p:nvPr/>
          </p:nvSpPr>
          <p:spPr>
            <a:xfrm>
              <a:off x="4701009" y="4602481"/>
              <a:ext cx="1622003" cy="45719"/>
            </a:xfrm>
            <a:custGeom>
              <a:avLst/>
              <a:gdLst/>
              <a:ahLst/>
              <a:cxnLst/>
              <a:rect l="l" t="t" r="r" b="b"/>
              <a:pathLst>
                <a:path w="564514">
                  <a:moveTo>
                    <a:pt x="564451" y="0"/>
                  </a:moveTo>
                  <a:lnTo>
                    <a:pt x="0" y="0"/>
                  </a:lnTo>
                </a:path>
              </a:pathLst>
            </a:custGeom>
            <a:ln w="9525">
              <a:solidFill>
                <a:srgbClr val="231F20"/>
              </a:solidFill>
            </a:ln>
          </p:spPr>
          <p:txBody>
            <a:bodyPr wrap="square" lIns="0" tIns="0" rIns="0" bIns="0" rtlCol="0"/>
            <a:lstStyle/>
            <a:p>
              <a:endParaRPr>
                <a:latin typeface="Arial" pitchFamily="34" charset="0"/>
                <a:cs typeface="Arial" pitchFamily="34" charset="0"/>
              </a:endParaRPr>
            </a:p>
          </p:txBody>
        </p:sp>
        <p:sp>
          <p:nvSpPr>
            <p:cNvPr id="42" name="object 35"/>
            <p:cNvSpPr txBox="1"/>
            <p:nvPr/>
          </p:nvSpPr>
          <p:spPr>
            <a:xfrm>
              <a:off x="6312006" y="4456549"/>
              <a:ext cx="2328652" cy="189539"/>
            </a:xfrm>
            <a:prstGeom prst="rect">
              <a:avLst/>
            </a:prstGeom>
          </p:spPr>
          <p:txBody>
            <a:bodyPr vert="horz" wrap="square" lIns="0" tIns="12700" rIns="0" bIns="0" rtlCol="0">
              <a:spAutoFit/>
            </a:bodyPr>
            <a:lstStyle/>
            <a:p>
              <a:pPr marL="12700">
                <a:spcBef>
                  <a:spcPts val="100"/>
                </a:spcBef>
              </a:pPr>
              <a:r>
                <a:rPr sz="1600">
                  <a:solidFill>
                    <a:srgbClr val="231F20"/>
                  </a:solidFill>
                  <a:latin typeface="Arial" pitchFamily="34" charset="0"/>
                  <a:cs typeface="Arial" pitchFamily="34" charset="0"/>
                </a:rPr>
                <a:t>rubber band</a:t>
              </a:r>
              <a:endParaRPr sz="1600">
                <a:latin typeface="Arial" pitchFamily="34" charset="0"/>
                <a:cs typeface="Arial" pitchFamily="34" charset="0"/>
              </a:endParaRPr>
            </a:p>
          </p:txBody>
        </p:sp>
        <p:sp>
          <p:nvSpPr>
            <p:cNvPr id="43" name="object 36"/>
            <p:cNvSpPr/>
            <p:nvPr/>
          </p:nvSpPr>
          <p:spPr>
            <a:xfrm>
              <a:off x="4570412" y="5029199"/>
              <a:ext cx="1752600" cy="45719"/>
            </a:xfrm>
            <a:custGeom>
              <a:avLst/>
              <a:gdLst/>
              <a:ahLst/>
              <a:cxnLst/>
              <a:rect l="l" t="t" r="r" b="b"/>
              <a:pathLst>
                <a:path w="599439">
                  <a:moveTo>
                    <a:pt x="599211" y="0"/>
                  </a:moveTo>
                  <a:lnTo>
                    <a:pt x="0" y="0"/>
                  </a:lnTo>
                </a:path>
              </a:pathLst>
            </a:custGeom>
            <a:ln w="9525">
              <a:solidFill>
                <a:srgbClr val="231F20"/>
              </a:solidFill>
            </a:ln>
          </p:spPr>
          <p:txBody>
            <a:bodyPr wrap="square" lIns="0" tIns="0" rIns="0" bIns="0" rtlCol="0"/>
            <a:lstStyle/>
            <a:p>
              <a:endParaRPr>
                <a:latin typeface="Arial" pitchFamily="34" charset="0"/>
                <a:cs typeface="Arial" pitchFamily="34" charset="0"/>
              </a:endParaRPr>
            </a:p>
          </p:txBody>
        </p:sp>
        <p:sp>
          <p:nvSpPr>
            <p:cNvPr id="44" name="object 37"/>
            <p:cNvSpPr txBox="1"/>
            <p:nvPr/>
          </p:nvSpPr>
          <p:spPr>
            <a:xfrm>
              <a:off x="6170613" y="4876800"/>
              <a:ext cx="2325264" cy="199391"/>
            </a:xfrm>
            <a:prstGeom prst="rect">
              <a:avLst/>
            </a:prstGeom>
          </p:spPr>
          <p:txBody>
            <a:bodyPr vert="horz" wrap="square" lIns="0" tIns="26034" rIns="0" bIns="0" rtlCol="0">
              <a:spAutoFit/>
            </a:bodyPr>
            <a:lstStyle/>
            <a:p>
              <a:pPr marL="250190" marR="5080" indent="-238125">
                <a:spcBef>
                  <a:spcPts val="204"/>
                </a:spcBef>
                <a:tabLst>
                  <a:tab pos="215900" algn="l"/>
                </a:tabLst>
              </a:pPr>
              <a:r>
                <a:rPr lang="en-GB" sz="1600">
                  <a:solidFill>
                    <a:srgbClr val="231F20"/>
                  </a:solidFill>
                  <a:latin typeface="Arial" pitchFamily="34" charset="0"/>
                  <a:cs typeface="Arial" pitchFamily="34" charset="0"/>
                </a:rPr>
                <a:t>    </a:t>
              </a:r>
              <a:r>
                <a:rPr sz="1600">
                  <a:solidFill>
                    <a:srgbClr val="231F20"/>
                  </a:solidFill>
                  <a:latin typeface="Arial" pitchFamily="34" charset="0"/>
                  <a:cs typeface="Arial" pitchFamily="34" charset="0"/>
                </a:rPr>
                <a:t>benzoic acid</a:t>
              </a:r>
              <a:endParaRPr sz="1600">
                <a:latin typeface="Arial" pitchFamily="34" charset="0"/>
                <a:cs typeface="Arial" pitchFamily="34" charset="0"/>
              </a:endParaRPr>
            </a:p>
          </p:txBody>
        </p:sp>
        <p:grpSp>
          <p:nvGrpSpPr>
            <p:cNvPr id="45" name="object 38"/>
            <p:cNvGrpSpPr/>
            <p:nvPr/>
          </p:nvGrpSpPr>
          <p:grpSpPr>
            <a:xfrm>
              <a:off x="5214862" y="5407768"/>
              <a:ext cx="161440" cy="249377"/>
              <a:chOff x="5554611" y="8440204"/>
              <a:chExt cx="65405" cy="180492"/>
            </a:xfrm>
          </p:grpSpPr>
          <p:sp>
            <p:nvSpPr>
              <p:cNvPr id="47" name="object 39"/>
              <p:cNvSpPr/>
              <p:nvPr/>
            </p:nvSpPr>
            <p:spPr>
              <a:xfrm>
                <a:off x="5587022" y="8509571"/>
                <a:ext cx="0" cy="111125"/>
              </a:xfrm>
              <a:custGeom>
                <a:avLst/>
                <a:gdLst/>
                <a:ahLst/>
                <a:cxnLst/>
                <a:rect l="l" t="t" r="r" b="b"/>
                <a:pathLst>
                  <a:path h="111125">
                    <a:moveTo>
                      <a:pt x="0" y="110629"/>
                    </a:moveTo>
                    <a:lnTo>
                      <a:pt x="0" y="0"/>
                    </a:lnTo>
                  </a:path>
                </a:pathLst>
              </a:custGeom>
              <a:ln w="12700">
                <a:solidFill>
                  <a:srgbClr val="ED1C24"/>
                </a:solidFill>
              </a:ln>
            </p:spPr>
            <p:txBody>
              <a:bodyPr wrap="square" lIns="0" tIns="0" rIns="0" bIns="0" rtlCol="0"/>
              <a:lstStyle/>
              <a:p>
                <a:endParaRPr>
                  <a:latin typeface="Arial" pitchFamily="34" charset="0"/>
                  <a:cs typeface="Arial" pitchFamily="34" charset="0"/>
                </a:endParaRPr>
              </a:p>
            </p:txBody>
          </p:sp>
          <p:sp>
            <p:nvSpPr>
              <p:cNvPr id="48" name="object 40"/>
              <p:cNvSpPr/>
              <p:nvPr/>
            </p:nvSpPr>
            <p:spPr>
              <a:xfrm>
                <a:off x="5554611" y="8440204"/>
                <a:ext cx="65405" cy="89535"/>
              </a:xfrm>
              <a:custGeom>
                <a:avLst/>
                <a:gdLst/>
                <a:ahLst/>
                <a:cxnLst/>
                <a:rect l="l" t="t" r="r" b="b"/>
                <a:pathLst>
                  <a:path w="65404" h="89534">
                    <a:moveTo>
                      <a:pt x="32410" y="0"/>
                    </a:moveTo>
                    <a:lnTo>
                      <a:pt x="0" y="89052"/>
                    </a:lnTo>
                    <a:lnTo>
                      <a:pt x="32410" y="69367"/>
                    </a:lnTo>
                    <a:lnTo>
                      <a:pt x="64820" y="89052"/>
                    </a:lnTo>
                    <a:lnTo>
                      <a:pt x="32410" y="0"/>
                    </a:lnTo>
                    <a:close/>
                  </a:path>
                </a:pathLst>
              </a:custGeom>
              <a:solidFill>
                <a:srgbClr val="ED1C24"/>
              </a:solidFill>
            </p:spPr>
            <p:txBody>
              <a:bodyPr wrap="square" lIns="0" tIns="0" rIns="0" bIns="0" rtlCol="0"/>
              <a:lstStyle/>
              <a:p>
                <a:endParaRPr>
                  <a:latin typeface="Arial" pitchFamily="34" charset="0"/>
                  <a:cs typeface="Arial" pitchFamily="34" charset="0"/>
                </a:endParaRPr>
              </a:p>
            </p:txBody>
          </p:sp>
        </p:grpSp>
        <p:sp>
          <p:nvSpPr>
            <p:cNvPr id="46" name="object 41"/>
            <p:cNvSpPr txBox="1"/>
            <p:nvPr/>
          </p:nvSpPr>
          <p:spPr>
            <a:xfrm>
              <a:off x="4113211" y="5558545"/>
              <a:ext cx="3652001" cy="219097"/>
            </a:xfrm>
            <a:prstGeom prst="rect">
              <a:avLst/>
            </a:prstGeom>
          </p:spPr>
          <p:txBody>
            <a:bodyPr vert="horz" wrap="square" lIns="0" tIns="52705" rIns="0" bIns="0" rtlCol="0">
              <a:spAutoFit/>
            </a:bodyPr>
            <a:lstStyle/>
            <a:p>
              <a:pPr marL="109220">
                <a:spcBef>
                  <a:spcPts val="415"/>
                </a:spcBef>
              </a:pPr>
              <a:r>
                <a:rPr sz="1600">
                  <a:solidFill>
                    <a:srgbClr val="231F20"/>
                  </a:solidFill>
                  <a:latin typeface="Arial" pitchFamily="34" charset="0"/>
                  <a:cs typeface="Arial" pitchFamily="34" charset="0"/>
                </a:rPr>
                <a:t>heat from electric heater</a:t>
              </a:r>
              <a:endParaRPr sz="1600">
                <a:latin typeface="Arial" pitchFamily="34" charset="0"/>
                <a:cs typeface="Arial" pitchFamily="34" charset="0"/>
              </a:endParaRPr>
            </a:p>
          </p:txBody>
        </p:sp>
        <p:cxnSp>
          <p:nvCxnSpPr>
            <p:cNvPr id="71" name="Straight Connector 70"/>
            <p:cNvCxnSpPr/>
            <p:nvPr/>
          </p:nvCxnSpPr>
          <p:spPr>
            <a:xfrm>
              <a:off x="4722812" y="4419600"/>
              <a:ext cx="1600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2" name="Rectangle 71"/>
            <p:cNvSpPr/>
            <p:nvPr/>
          </p:nvSpPr>
          <p:spPr>
            <a:xfrm>
              <a:off x="6242682" y="5180933"/>
              <a:ext cx="1693587" cy="247715"/>
            </a:xfrm>
            <a:prstGeom prst="rect">
              <a:avLst/>
            </a:prstGeom>
          </p:spPr>
          <p:txBody>
            <a:bodyPr wrap="none">
              <a:spAutoFit/>
            </a:bodyPr>
            <a:lstStyle/>
            <a:p>
              <a:pPr marL="250190" marR="5080" indent="-238125">
                <a:spcBef>
                  <a:spcPts val="204"/>
                </a:spcBef>
                <a:tabLst>
                  <a:tab pos="215900" algn="l"/>
                </a:tabLst>
              </a:pPr>
              <a:r>
                <a:rPr lang="en-GB" sz="1600">
                  <a:solidFill>
                    <a:srgbClr val="231F20"/>
                  </a:solidFill>
                  <a:latin typeface="Arial" pitchFamily="34" charset="0"/>
                  <a:cs typeface="Arial" pitchFamily="34" charset="0"/>
                </a:rPr>
                <a:t>paraffin oil</a:t>
              </a:r>
              <a:endParaRPr lang="en-GB" sz="1600">
                <a:latin typeface="Arial" pitchFamily="34" charset="0"/>
                <a:cs typeface="Arial" pitchFamily="34" charset="0"/>
              </a:endParaRPr>
            </a:p>
          </p:txBody>
        </p:sp>
        <p:cxnSp>
          <p:nvCxnSpPr>
            <p:cNvPr id="74" name="Straight Connector 73"/>
            <p:cNvCxnSpPr/>
            <p:nvPr/>
          </p:nvCxnSpPr>
          <p:spPr>
            <a:xfrm>
              <a:off x="5789612" y="5334000"/>
              <a:ext cx="533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5" name="Rectangle 74"/>
            <p:cNvSpPr/>
            <p:nvPr/>
          </p:nvSpPr>
          <p:spPr>
            <a:xfrm>
              <a:off x="3618369" y="6019800"/>
              <a:ext cx="5751055" cy="382832"/>
            </a:xfrm>
            <a:prstGeom prst="rect">
              <a:avLst/>
            </a:prstGeom>
          </p:spPr>
          <p:txBody>
            <a:bodyPr wrap="square">
              <a:spAutoFit/>
            </a:bodyPr>
            <a:lstStyle/>
            <a:p>
              <a:pPr marL="12700" marR="5080">
                <a:spcBef>
                  <a:spcPts val="500"/>
                </a:spcBef>
              </a:pPr>
              <a:r>
                <a:rPr lang="en-GB" sz="1400" i="1">
                  <a:latin typeface="Arial" pitchFamily="34" charset="0"/>
                  <a:cs typeface="Arial" pitchFamily="34" charset="0"/>
                </a:rPr>
                <a:t>Experimental-set-up to determine the melting point of  benzoic acid</a:t>
              </a:r>
            </a:p>
          </p:txBody>
        </p:sp>
      </p:grpSp>
      <p:sp>
        <p:nvSpPr>
          <p:cNvPr id="70" name="Rectangle 69"/>
          <p:cNvSpPr/>
          <p:nvPr/>
        </p:nvSpPr>
        <p:spPr>
          <a:xfrm>
            <a:off x="533400" y="3429000"/>
            <a:ext cx="7391400" cy="2308324"/>
          </a:xfrm>
          <a:prstGeom prst="rect">
            <a:avLst/>
          </a:prstGeom>
        </p:spPr>
        <p:txBody>
          <a:bodyPr wrap="square">
            <a:spAutoFit/>
          </a:bodyPr>
          <a:lstStyle/>
          <a:p>
            <a:pPr marL="285750" indent="-285750">
              <a:lnSpc>
                <a:spcPct val="150000"/>
              </a:lnSpc>
              <a:buFont typeface="Arial" panose="020B0604020202020204" pitchFamily="34" charset="0"/>
              <a:buChar char="•"/>
            </a:pPr>
            <a:r>
              <a:rPr lang="en-GB" sz="1600">
                <a:latin typeface="Arial" pitchFamily="34" charset="0"/>
                <a:cs typeface="Arial" pitchFamily="34" charset="0"/>
              </a:rPr>
              <a:t>Impurities lower the melting point of a solid. </a:t>
            </a:r>
          </a:p>
          <a:p>
            <a:pPr marL="742950" lvl="1" indent="-285750">
              <a:lnSpc>
                <a:spcPct val="150000"/>
              </a:lnSpc>
              <a:buFont typeface="Arial" panose="020B0604020202020204" pitchFamily="34" charset="0"/>
              <a:buChar char="•"/>
            </a:pPr>
            <a:r>
              <a:rPr lang="en-GB" sz="1600">
                <a:latin typeface="Arial" pitchFamily="34" charset="0"/>
                <a:cs typeface="Arial" pitchFamily="34" charset="0"/>
              </a:rPr>
              <a:t>The greater the amount of impurities, the </a:t>
            </a:r>
            <a:r>
              <a:rPr lang="en-GB" sz="1600" i="1">
                <a:latin typeface="Arial" pitchFamily="34" charset="0"/>
                <a:cs typeface="Arial" pitchFamily="34" charset="0"/>
              </a:rPr>
              <a:t>lower the melting point.</a:t>
            </a:r>
          </a:p>
          <a:p>
            <a:pPr lvl="1">
              <a:lnSpc>
                <a:spcPct val="150000"/>
              </a:lnSpc>
            </a:pPr>
            <a:endParaRPr lang="en-GB" sz="1600" i="1">
              <a:latin typeface="Arial" pitchFamily="34" charset="0"/>
              <a:cs typeface="Arial" pitchFamily="34" charset="0"/>
            </a:endParaRPr>
          </a:p>
          <a:p>
            <a:pPr marL="285750" indent="-285750">
              <a:lnSpc>
                <a:spcPct val="150000"/>
              </a:lnSpc>
              <a:buFont typeface="Arial" panose="020B0604020202020204" pitchFamily="34" charset="0"/>
              <a:buChar char="•"/>
            </a:pPr>
            <a:r>
              <a:rPr lang="en-GB" sz="1600">
                <a:latin typeface="Arial" pitchFamily="34" charset="0"/>
                <a:cs typeface="Arial" pitchFamily="34" charset="0"/>
              </a:rPr>
              <a:t>Impurities cause melting to take place over a range of temperatures.</a:t>
            </a:r>
          </a:p>
          <a:p>
            <a:pPr marL="742950" lvl="1" indent="-285750">
              <a:lnSpc>
                <a:spcPct val="150000"/>
              </a:lnSpc>
              <a:buFont typeface="Arial" panose="020B0604020202020204" pitchFamily="34" charset="0"/>
              <a:buChar char="•"/>
            </a:pPr>
            <a:r>
              <a:rPr lang="en-GB" sz="1600">
                <a:latin typeface="Arial" pitchFamily="34" charset="0"/>
                <a:cs typeface="Arial" pitchFamily="34" charset="0"/>
              </a:rPr>
              <a:t>For example, an impure sample of benzoic acid may melt over a temperature range of 118–121°C.</a:t>
            </a:r>
          </a:p>
        </p:txBody>
      </p:sp>
      <p:sp>
        <p:nvSpPr>
          <p:cNvPr id="77" name="Rectangle 76">
            <a:extLst>
              <a:ext uri="{FF2B5EF4-FFF2-40B4-BE49-F238E27FC236}">
                <a16:creationId xmlns:a16="http://schemas.microsoft.com/office/drawing/2014/main" id="{DE7AC76E-BBD8-C047-B9B6-BF456A35D4B9}"/>
              </a:ext>
            </a:extLst>
          </p:cNvPr>
          <p:cNvSpPr/>
          <p:nvPr/>
        </p:nvSpPr>
        <p:spPr>
          <a:xfrm>
            <a:off x="598695" y="1320630"/>
            <a:ext cx="6232796" cy="461665"/>
          </a:xfrm>
          <a:prstGeom prst="rect">
            <a:avLst/>
          </a:prstGeom>
        </p:spPr>
        <p:txBody>
          <a:bodyPr wrap="none">
            <a:spAutoFit/>
          </a:bodyPr>
          <a:lstStyle/>
          <a:p>
            <a:r>
              <a:rPr lang="en-GB" sz="2400" b="1">
                <a:latin typeface="Arial" pitchFamily="34" charset="0"/>
                <a:cs typeface="Arial" pitchFamily="34" charset="0"/>
              </a:rPr>
              <a:t>Determining melting point of a substance</a:t>
            </a:r>
            <a:endParaRPr lang="en-GB" sz="2400">
              <a:latin typeface="Arial" pitchFamily="34" charset="0"/>
              <a:cs typeface="Arial" pitchFamily="34" charset="0"/>
            </a:endParaRPr>
          </a:p>
        </p:txBody>
      </p:sp>
      <p:sp>
        <p:nvSpPr>
          <p:cNvPr id="78" name="Rectangle 77">
            <a:extLst>
              <a:ext uri="{FF2B5EF4-FFF2-40B4-BE49-F238E27FC236}">
                <a16:creationId xmlns:a16="http://schemas.microsoft.com/office/drawing/2014/main" id="{987625EA-F0A8-EC4A-9E02-D2873F43D71C}"/>
              </a:ext>
            </a:extLst>
          </p:cNvPr>
          <p:cNvSpPr/>
          <p:nvPr/>
        </p:nvSpPr>
        <p:spPr>
          <a:xfrm>
            <a:off x="533401" y="2991249"/>
            <a:ext cx="7701147" cy="461665"/>
          </a:xfrm>
          <a:prstGeom prst="rect">
            <a:avLst/>
          </a:prstGeom>
        </p:spPr>
        <p:txBody>
          <a:bodyPr wrap="none">
            <a:spAutoFit/>
          </a:bodyPr>
          <a:lstStyle/>
          <a:p>
            <a:r>
              <a:rPr lang="en-GB" sz="2400" b="1">
                <a:latin typeface="Arial" pitchFamily="34" charset="0"/>
                <a:cs typeface="Arial" pitchFamily="34" charset="0"/>
              </a:rPr>
              <a:t>What are the effects of impurities on melting point?</a:t>
            </a:r>
            <a:endParaRPr lang="en-GB" sz="2400">
              <a:latin typeface="Arial" pitchFamily="34" charset="0"/>
              <a:cs typeface="Arial" pitchFamily="34" charset="0"/>
            </a:endParaRPr>
          </a:p>
        </p:txBody>
      </p:sp>
      <p:sp>
        <p:nvSpPr>
          <p:cNvPr id="80" name="Slide Number Placeholder 5">
            <a:extLst>
              <a:ext uri="{FF2B5EF4-FFF2-40B4-BE49-F238E27FC236}">
                <a16:creationId xmlns:a16="http://schemas.microsoft.com/office/drawing/2014/main" id="{1BD9B125-9665-E848-A462-9C675205F63B}"/>
              </a:ext>
            </a:extLst>
          </p:cNvPr>
          <p:cNvSpPr txBox="1">
            <a:spLocks/>
          </p:cNvSpPr>
          <p:nvPr/>
        </p:nvSpPr>
        <p:spPr>
          <a:xfrm>
            <a:off x="11276253" y="6562233"/>
            <a:ext cx="787195" cy="296260"/>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66EBB3D-EAB1-47E5-9D6C-7B2F4ADAC97C}" type="slidenum">
              <a:rPr lang="en-US"/>
              <a:pPr>
                <a:defRPr/>
              </a:pPr>
              <a:t>27</a:t>
            </a:fld>
            <a:endParaRPr lang="en-US"/>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 name="Group 79"/>
          <p:cNvGrpSpPr/>
          <p:nvPr/>
        </p:nvGrpSpPr>
        <p:grpSpPr>
          <a:xfrm>
            <a:off x="5867400" y="1447801"/>
            <a:ext cx="6124112" cy="4621199"/>
            <a:chOff x="227012" y="1447800"/>
            <a:chExt cx="9544071" cy="4848471"/>
          </a:xfrm>
        </p:grpSpPr>
        <p:grpSp>
          <p:nvGrpSpPr>
            <p:cNvPr id="16" name="object 4"/>
            <p:cNvGrpSpPr/>
            <p:nvPr/>
          </p:nvGrpSpPr>
          <p:grpSpPr>
            <a:xfrm>
              <a:off x="227012" y="1447800"/>
              <a:ext cx="8826424" cy="3668649"/>
              <a:chOff x="3543300" y="0"/>
              <a:chExt cx="3333115" cy="1905635"/>
            </a:xfrm>
          </p:grpSpPr>
          <p:sp>
            <p:nvSpPr>
              <p:cNvPr id="56" name="object 5"/>
              <p:cNvSpPr/>
              <p:nvPr/>
            </p:nvSpPr>
            <p:spPr>
              <a:xfrm>
                <a:off x="5068442" y="252145"/>
                <a:ext cx="78105" cy="43815"/>
              </a:xfrm>
              <a:custGeom>
                <a:avLst/>
                <a:gdLst/>
                <a:ahLst/>
                <a:cxnLst/>
                <a:rect l="l" t="t" r="r" b="b"/>
                <a:pathLst>
                  <a:path w="78104" h="43814">
                    <a:moveTo>
                      <a:pt x="77520" y="43408"/>
                    </a:moveTo>
                    <a:lnTo>
                      <a:pt x="33304" y="36472"/>
                    </a:lnTo>
                    <a:lnTo>
                      <a:pt x="10490" y="29638"/>
                    </a:lnTo>
                    <a:lnTo>
                      <a:pt x="1811" y="18837"/>
                    </a:lnTo>
                    <a:lnTo>
                      <a:pt x="0" y="0"/>
                    </a:lnTo>
                  </a:path>
                </a:pathLst>
              </a:custGeom>
              <a:ln w="27800">
                <a:solidFill>
                  <a:srgbClr val="A99A63"/>
                </a:solidFill>
              </a:ln>
            </p:spPr>
            <p:txBody>
              <a:bodyPr wrap="square" lIns="0" tIns="0" rIns="0" bIns="0" rtlCol="0"/>
              <a:lstStyle/>
              <a:p>
                <a:endParaRPr>
                  <a:latin typeface="Arial" pitchFamily="34" charset="0"/>
                  <a:cs typeface="Arial" pitchFamily="34" charset="0"/>
                </a:endParaRPr>
              </a:p>
            </p:txBody>
          </p:sp>
          <p:sp>
            <p:nvSpPr>
              <p:cNvPr id="57" name="object 6"/>
              <p:cNvSpPr/>
              <p:nvPr/>
            </p:nvSpPr>
            <p:spPr>
              <a:xfrm>
                <a:off x="4226737" y="247129"/>
                <a:ext cx="1768475" cy="1295400"/>
              </a:xfrm>
              <a:custGeom>
                <a:avLst/>
                <a:gdLst/>
                <a:ahLst/>
                <a:cxnLst/>
                <a:rect l="l" t="t" r="r" b="b"/>
                <a:pathLst>
                  <a:path w="1768475" h="1295400">
                    <a:moveTo>
                      <a:pt x="1768284" y="0"/>
                    </a:moveTo>
                    <a:lnTo>
                      <a:pt x="1727295" y="35216"/>
                    </a:lnTo>
                    <a:lnTo>
                      <a:pt x="1525902" y="43351"/>
                    </a:lnTo>
                    <a:lnTo>
                      <a:pt x="1028561" y="44607"/>
                    </a:lnTo>
                    <a:lnTo>
                      <a:pt x="317763" y="43556"/>
                    </a:lnTo>
                    <a:lnTo>
                      <a:pt x="82575" y="41884"/>
                    </a:lnTo>
                    <a:lnTo>
                      <a:pt x="24409" y="21013"/>
                    </a:lnTo>
                    <a:lnTo>
                      <a:pt x="0" y="0"/>
                    </a:lnTo>
                    <a:lnTo>
                      <a:pt x="0" y="1165364"/>
                    </a:lnTo>
                    <a:lnTo>
                      <a:pt x="10194" y="1215838"/>
                    </a:lnTo>
                    <a:lnTo>
                      <a:pt x="37996" y="1257068"/>
                    </a:lnTo>
                    <a:lnTo>
                      <a:pt x="79236" y="1284872"/>
                    </a:lnTo>
                    <a:lnTo>
                      <a:pt x="129743" y="1295069"/>
                    </a:lnTo>
                    <a:lnTo>
                      <a:pt x="1638515" y="1295069"/>
                    </a:lnTo>
                    <a:lnTo>
                      <a:pt x="1689026" y="1284872"/>
                    </a:lnTo>
                    <a:lnTo>
                      <a:pt x="1730274" y="1257068"/>
                    </a:lnTo>
                    <a:lnTo>
                      <a:pt x="1758086" y="1215838"/>
                    </a:lnTo>
                    <a:lnTo>
                      <a:pt x="1768284" y="1165364"/>
                    </a:lnTo>
                    <a:lnTo>
                      <a:pt x="1768284" y="0"/>
                    </a:lnTo>
                    <a:close/>
                  </a:path>
                </a:pathLst>
              </a:custGeom>
              <a:solidFill>
                <a:srgbClr val="E7E3C3"/>
              </a:solidFill>
            </p:spPr>
            <p:txBody>
              <a:bodyPr wrap="square" lIns="0" tIns="0" rIns="0" bIns="0" rtlCol="0"/>
              <a:lstStyle/>
              <a:p>
                <a:endParaRPr>
                  <a:latin typeface="Arial" pitchFamily="34" charset="0"/>
                  <a:cs typeface="Arial" pitchFamily="34" charset="0"/>
                </a:endParaRPr>
              </a:p>
            </p:txBody>
          </p:sp>
          <p:sp>
            <p:nvSpPr>
              <p:cNvPr id="58" name="object 7"/>
              <p:cNvSpPr/>
              <p:nvPr/>
            </p:nvSpPr>
            <p:spPr>
              <a:xfrm>
                <a:off x="4228452" y="248399"/>
                <a:ext cx="1768475" cy="45085"/>
              </a:xfrm>
              <a:custGeom>
                <a:avLst/>
                <a:gdLst/>
                <a:ahLst/>
                <a:cxnLst/>
                <a:rect l="l" t="t" r="r" b="b"/>
                <a:pathLst>
                  <a:path w="1768475" h="45085">
                    <a:moveTo>
                      <a:pt x="0" y="0"/>
                    </a:moveTo>
                    <a:lnTo>
                      <a:pt x="50552" y="35254"/>
                    </a:lnTo>
                    <a:lnTo>
                      <a:pt x="112108" y="42266"/>
                    </a:lnTo>
                    <a:lnTo>
                      <a:pt x="183639" y="42866"/>
                    </a:lnTo>
                    <a:lnTo>
                      <a:pt x="225059" y="43135"/>
                    </a:lnTo>
                    <a:lnTo>
                      <a:pt x="269862" y="43383"/>
                    </a:lnTo>
                    <a:lnTo>
                      <a:pt x="317760" y="43609"/>
                    </a:lnTo>
                    <a:lnTo>
                      <a:pt x="368462" y="43815"/>
                    </a:lnTo>
                    <a:lnTo>
                      <a:pt x="421680" y="43999"/>
                    </a:lnTo>
                    <a:lnTo>
                      <a:pt x="477124" y="44163"/>
                    </a:lnTo>
                    <a:lnTo>
                      <a:pt x="534505" y="44305"/>
                    </a:lnTo>
                    <a:lnTo>
                      <a:pt x="593533" y="44425"/>
                    </a:lnTo>
                    <a:lnTo>
                      <a:pt x="653919" y="44525"/>
                    </a:lnTo>
                    <a:lnTo>
                      <a:pt x="715373" y="44602"/>
                    </a:lnTo>
                    <a:lnTo>
                      <a:pt x="777607" y="44659"/>
                    </a:lnTo>
                    <a:lnTo>
                      <a:pt x="840331" y="44693"/>
                    </a:lnTo>
                    <a:lnTo>
                      <a:pt x="903255" y="44707"/>
                    </a:lnTo>
                    <a:lnTo>
                      <a:pt x="966091" y="44698"/>
                    </a:lnTo>
                    <a:lnTo>
                      <a:pt x="1028548" y="44668"/>
                    </a:lnTo>
                    <a:lnTo>
                      <a:pt x="1090338" y="44616"/>
                    </a:lnTo>
                    <a:lnTo>
                      <a:pt x="1151170" y="44542"/>
                    </a:lnTo>
                    <a:lnTo>
                      <a:pt x="1210757" y="44447"/>
                    </a:lnTo>
                    <a:lnTo>
                      <a:pt x="1268807" y="44329"/>
                    </a:lnTo>
                    <a:lnTo>
                      <a:pt x="1325033" y="44190"/>
                    </a:lnTo>
                    <a:lnTo>
                      <a:pt x="1379144" y="44028"/>
                    </a:lnTo>
                    <a:lnTo>
                      <a:pt x="1430851" y="43844"/>
                    </a:lnTo>
                    <a:lnTo>
                      <a:pt x="1479866" y="43638"/>
                    </a:lnTo>
                    <a:lnTo>
                      <a:pt x="1525897" y="43410"/>
                    </a:lnTo>
                    <a:lnTo>
                      <a:pt x="1568657" y="43160"/>
                    </a:lnTo>
                    <a:lnTo>
                      <a:pt x="1607856" y="42887"/>
                    </a:lnTo>
                    <a:lnTo>
                      <a:pt x="1674411" y="42275"/>
                    </a:lnTo>
                    <a:lnTo>
                      <a:pt x="1727292" y="35268"/>
                    </a:lnTo>
                    <a:lnTo>
                      <a:pt x="1763233" y="6781"/>
                    </a:lnTo>
                    <a:lnTo>
                      <a:pt x="1768233" y="0"/>
                    </a:lnTo>
                  </a:path>
                </a:pathLst>
              </a:custGeom>
              <a:ln w="20853">
                <a:solidFill>
                  <a:srgbClr val="A99A63"/>
                </a:solidFill>
              </a:ln>
            </p:spPr>
            <p:txBody>
              <a:bodyPr wrap="square" lIns="0" tIns="0" rIns="0" bIns="0" rtlCol="0"/>
              <a:lstStyle/>
              <a:p>
                <a:endParaRPr>
                  <a:latin typeface="Arial" pitchFamily="34" charset="0"/>
                  <a:cs typeface="Arial" pitchFamily="34" charset="0"/>
                </a:endParaRPr>
              </a:p>
            </p:txBody>
          </p:sp>
          <p:sp>
            <p:nvSpPr>
              <p:cNvPr id="60" name="object 8"/>
              <p:cNvSpPr/>
              <p:nvPr/>
            </p:nvSpPr>
            <p:spPr>
              <a:xfrm>
                <a:off x="4872443" y="199707"/>
                <a:ext cx="107950" cy="949325"/>
              </a:xfrm>
              <a:custGeom>
                <a:avLst/>
                <a:gdLst/>
                <a:ahLst/>
                <a:cxnLst/>
                <a:rect l="l" t="t" r="r" b="b"/>
                <a:pathLst>
                  <a:path w="107950" h="949325">
                    <a:moveTo>
                      <a:pt x="107403" y="0"/>
                    </a:moveTo>
                    <a:lnTo>
                      <a:pt x="0" y="3886"/>
                    </a:lnTo>
                    <a:lnTo>
                      <a:pt x="0" y="874928"/>
                    </a:lnTo>
                    <a:lnTo>
                      <a:pt x="4219" y="903829"/>
                    </a:lnTo>
                    <a:lnTo>
                      <a:pt x="15725" y="927428"/>
                    </a:lnTo>
                    <a:lnTo>
                      <a:pt x="32789" y="943338"/>
                    </a:lnTo>
                    <a:lnTo>
                      <a:pt x="53682" y="949172"/>
                    </a:lnTo>
                    <a:lnTo>
                      <a:pt x="74592" y="943338"/>
                    </a:lnTo>
                    <a:lnTo>
                      <a:pt x="91668" y="927428"/>
                    </a:lnTo>
                    <a:lnTo>
                      <a:pt x="103181" y="903829"/>
                    </a:lnTo>
                    <a:lnTo>
                      <a:pt x="107403" y="874928"/>
                    </a:lnTo>
                    <a:lnTo>
                      <a:pt x="107403" y="0"/>
                    </a:lnTo>
                    <a:close/>
                  </a:path>
                </a:pathLst>
              </a:custGeom>
              <a:solidFill>
                <a:srgbClr val="FFFFFF"/>
              </a:solidFill>
            </p:spPr>
            <p:txBody>
              <a:bodyPr wrap="square" lIns="0" tIns="0" rIns="0" bIns="0" rtlCol="0"/>
              <a:lstStyle/>
              <a:p>
                <a:endParaRPr>
                  <a:latin typeface="Arial" pitchFamily="34" charset="0"/>
                  <a:cs typeface="Arial" pitchFamily="34" charset="0"/>
                </a:endParaRPr>
              </a:p>
            </p:txBody>
          </p:sp>
          <p:sp>
            <p:nvSpPr>
              <p:cNvPr id="61" name="object 9"/>
              <p:cNvSpPr/>
              <p:nvPr/>
            </p:nvSpPr>
            <p:spPr>
              <a:xfrm>
                <a:off x="4872443" y="642746"/>
                <a:ext cx="107950" cy="506730"/>
              </a:xfrm>
              <a:custGeom>
                <a:avLst/>
                <a:gdLst/>
                <a:ahLst/>
                <a:cxnLst/>
                <a:rect l="l" t="t" r="r" b="b"/>
                <a:pathLst>
                  <a:path w="107950" h="506730">
                    <a:moveTo>
                      <a:pt x="53716" y="0"/>
                    </a:moveTo>
                    <a:lnTo>
                      <a:pt x="24142" y="4323"/>
                    </a:lnTo>
                    <a:lnTo>
                      <a:pt x="2108" y="14554"/>
                    </a:lnTo>
                    <a:lnTo>
                      <a:pt x="0" y="14363"/>
                    </a:lnTo>
                    <a:lnTo>
                      <a:pt x="0" y="431876"/>
                    </a:lnTo>
                    <a:lnTo>
                      <a:pt x="4219" y="460782"/>
                    </a:lnTo>
                    <a:lnTo>
                      <a:pt x="15725" y="484381"/>
                    </a:lnTo>
                    <a:lnTo>
                      <a:pt x="32789" y="500288"/>
                    </a:lnTo>
                    <a:lnTo>
                      <a:pt x="53682" y="506120"/>
                    </a:lnTo>
                    <a:lnTo>
                      <a:pt x="74592" y="500288"/>
                    </a:lnTo>
                    <a:lnTo>
                      <a:pt x="91668" y="484381"/>
                    </a:lnTo>
                    <a:lnTo>
                      <a:pt x="103181" y="460782"/>
                    </a:lnTo>
                    <a:lnTo>
                      <a:pt x="107403" y="431876"/>
                    </a:lnTo>
                    <a:lnTo>
                      <a:pt x="107403" y="10401"/>
                    </a:lnTo>
                    <a:lnTo>
                      <a:pt x="106057" y="5791"/>
                    </a:lnTo>
                    <a:lnTo>
                      <a:pt x="83473" y="763"/>
                    </a:lnTo>
                    <a:lnTo>
                      <a:pt x="53716" y="0"/>
                    </a:lnTo>
                    <a:close/>
                  </a:path>
                </a:pathLst>
              </a:custGeom>
              <a:solidFill>
                <a:srgbClr val="BCBEC0"/>
              </a:solidFill>
            </p:spPr>
            <p:txBody>
              <a:bodyPr wrap="square" lIns="0" tIns="0" rIns="0" bIns="0" rtlCol="0"/>
              <a:lstStyle/>
              <a:p>
                <a:endParaRPr>
                  <a:latin typeface="Arial" pitchFamily="34" charset="0"/>
                  <a:cs typeface="Arial" pitchFamily="34" charset="0"/>
                </a:endParaRPr>
              </a:p>
            </p:txBody>
          </p:sp>
          <p:sp>
            <p:nvSpPr>
              <p:cNvPr id="62" name="object 10"/>
              <p:cNvSpPr/>
              <p:nvPr/>
            </p:nvSpPr>
            <p:spPr>
              <a:xfrm>
                <a:off x="4226179" y="0"/>
                <a:ext cx="1768475" cy="1542415"/>
              </a:xfrm>
              <a:custGeom>
                <a:avLst/>
                <a:gdLst/>
                <a:ahLst/>
                <a:cxnLst/>
                <a:rect l="l" t="t" r="r" b="b"/>
                <a:pathLst>
                  <a:path w="1768475" h="1542415">
                    <a:moveTo>
                      <a:pt x="1768233" y="0"/>
                    </a:moveTo>
                    <a:lnTo>
                      <a:pt x="1768233" y="1412481"/>
                    </a:lnTo>
                    <a:lnTo>
                      <a:pt x="1758045" y="1462960"/>
                    </a:lnTo>
                    <a:lnTo>
                      <a:pt x="1730255" y="1504189"/>
                    </a:lnTo>
                    <a:lnTo>
                      <a:pt x="1689029" y="1531990"/>
                    </a:lnTo>
                    <a:lnTo>
                      <a:pt x="1638528" y="1542186"/>
                    </a:lnTo>
                    <a:lnTo>
                      <a:pt x="129730" y="1542186"/>
                    </a:lnTo>
                    <a:lnTo>
                      <a:pt x="79236" y="1531990"/>
                    </a:lnTo>
                    <a:lnTo>
                      <a:pt x="37999" y="1504189"/>
                    </a:lnTo>
                    <a:lnTo>
                      <a:pt x="10195" y="1462960"/>
                    </a:lnTo>
                    <a:lnTo>
                      <a:pt x="0" y="1412481"/>
                    </a:lnTo>
                    <a:lnTo>
                      <a:pt x="0" y="0"/>
                    </a:lnTo>
                  </a:path>
                  <a:path w="1768475" h="1542415">
                    <a:moveTo>
                      <a:pt x="841768" y="860526"/>
                    </a:moveTo>
                    <a:lnTo>
                      <a:pt x="841768" y="0"/>
                    </a:lnTo>
                  </a:path>
                </a:pathLst>
              </a:custGeom>
              <a:ln w="9525">
                <a:solidFill>
                  <a:srgbClr val="231F20"/>
                </a:solidFill>
              </a:ln>
            </p:spPr>
            <p:txBody>
              <a:bodyPr wrap="square" lIns="0" tIns="0" rIns="0" bIns="0" rtlCol="0"/>
              <a:lstStyle/>
              <a:p>
                <a:endParaRPr>
                  <a:latin typeface="Arial" pitchFamily="34" charset="0"/>
                  <a:cs typeface="Arial" pitchFamily="34" charset="0"/>
                </a:endParaRPr>
              </a:p>
            </p:txBody>
          </p:sp>
          <p:sp>
            <p:nvSpPr>
              <p:cNvPr id="63" name="object 11"/>
              <p:cNvSpPr/>
              <p:nvPr/>
            </p:nvSpPr>
            <p:spPr>
              <a:xfrm>
                <a:off x="4982133" y="439483"/>
                <a:ext cx="635" cy="0"/>
              </a:xfrm>
              <a:custGeom>
                <a:avLst/>
                <a:gdLst/>
                <a:ahLst/>
                <a:cxnLst/>
                <a:rect l="l" t="t" r="r" b="b"/>
                <a:pathLst>
                  <a:path w="635">
                    <a:moveTo>
                      <a:pt x="0" y="0"/>
                    </a:moveTo>
                    <a:lnTo>
                      <a:pt x="12" y="0"/>
                    </a:lnTo>
                  </a:path>
                </a:pathLst>
              </a:custGeom>
              <a:ln w="32105">
                <a:solidFill>
                  <a:srgbClr val="231F20"/>
                </a:solidFill>
              </a:ln>
            </p:spPr>
            <p:txBody>
              <a:bodyPr wrap="square" lIns="0" tIns="0" rIns="0" bIns="0" rtlCol="0"/>
              <a:lstStyle/>
              <a:p>
                <a:endParaRPr>
                  <a:latin typeface="Arial" pitchFamily="34" charset="0"/>
                  <a:cs typeface="Arial" pitchFamily="34" charset="0"/>
                </a:endParaRPr>
              </a:p>
            </p:txBody>
          </p:sp>
          <p:sp>
            <p:nvSpPr>
              <p:cNvPr id="64" name="object 12"/>
              <p:cNvSpPr/>
              <p:nvPr/>
            </p:nvSpPr>
            <p:spPr>
              <a:xfrm>
                <a:off x="4676940" y="0"/>
                <a:ext cx="153035" cy="1180465"/>
              </a:xfrm>
              <a:custGeom>
                <a:avLst/>
                <a:gdLst/>
                <a:ahLst/>
                <a:cxnLst/>
                <a:rect l="l" t="t" r="r" b="b"/>
                <a:pathLst>
                  <a:path w="153035" h="1180465">
                    <a:moveTo>
                      <a:pt x="152666" y="0"/>
                    </a:moveTo>
                    <a:lnTo>
                      <a:pt x="0" y="0"/>
                    </a:lnTo>
                    <a:lnTo>
                      <a:pt x="0" y="954671"/>
                    </a:lnTo>
                    <a:lnTo>
                      <a:pt x="2434" y="961860"/>
                    </a:lnTo>
                    <a:lnTo>
                      <a:pt x="9020" y="968952"/>
                    </a:lnTo>
                    <a:lnTo>
                      <a:pt x="18677" y="975234"/>
                    </a:lnTo>
                    <a:lnTo>
                      <a:pt x="30327" y="979995"/>
                    </a:lnTo>
                    <a:lnTo>
                      <a:pt x="30378" y="980185"/>
                    </a:lnTo>
                    <a:lnTo>
                      <a:pt x="18740" y="997605"/>
                    </a:lnTo>
                    <a:lnTo>
                      <a:pt x="10077" y="1018304"/>
                    </a:lnTo>
                    <a:lnTo>
                      <a:pt x="4671" y="1041661"/>
                    </a:lnTo>
                    <a:lnTo>
                      <a:pt x="2806" y="1067053"/>
                    </a:lnTo>
                    <a:lnTo>
                      <a:pt x="8559" y="1111063"/>
                    </a:lnTo>
                    <a:lnTo>
                      <a:pt x="24245" y="1147012"/>
                    </a:lnTo>
                    <a:lnTo>
                      <a:pt x="47506" y="1171256"/>
                    </a:lnTo>
                    <a:lnTo>
                      <a:pt x="75984" y="1180147"/>
                    </a:lnTo>
                    <a:lnTo>
                      <a:pt x="104486" y="1171256"/>
                    </a:lnTo>
                    <a:lnTo>
                      <a:pt x="127754" y="1147012"/>
                    </a:lnTo>
                    <a:lnTo>
                      <a:pt x="143437" y="1111063"/>
                    </a:lnTo>
                    <a:lnTo>
                      <a:pt x="149186" y="1067053"/>
                    </a:lnTo>
                    <a:lnTo>
                      <a:pt x="147379" y="1041950"/>
                    </a:lnTo>
                    <a:lnTo>
                      <a:pt x="142220" y="1018809"/>
                    </a:lnTo>
                    <a:lnTo>
                      <a:pt x="134110" y="998245"/>
                    </a:lnTo>
                    <a:lnTo>
                      <a:pt x="123443" y="980871"/>
                    </a:lnTo>
                    <a:lnTo>
                      <a:pt x="137595" y="974018"/>
                    </a:lnTo>
                    <a:lnTo>
                      <a:pt x="145600" y="967985"/>
                    </a:lnTo>
                    <a:lnTo>
                      <a:pt x="150808" y="961369"/>
                    </a:lnTo>
                    <a:lnTo>
                      <a:pt x="152666" y="954671"/>
                    </a:lnTo>
                    <a:lnTo>
                      <a:pt x="152666" y="0"/>
                    </a:lnTo>
                    <a:close/>
                  </a:path>
                </a:pathLst>
              </a:custGeom>
              <a:solidFill>
                <a:srgbClr val="FFFFFF"/>
              </a:solidFill>
            </p:spPr>
            <p:txBody>
              <a:bodyPr wrap="square" lIns="0" tIns="0" rIns="0" bIns="0" rtlCol="0"/>
              <a:lstStyle/>
              <a:p>
                <a:endParaRPr>
                  <a:latin typeface="Arial" pitchFamily="34" charset="0"/>
                  <a:cs typeface="Arial" pitchFamily="34" charset="0"/>
                </a:endParaRPr>
              </a:p>
            </p:txBody>
          </p:sp>
          <p:sp>
            <p:nvSpPr>
              <p:cNvPr id="65" name="object 13"/>
              <p:cNvSpPr/>
              <p:nvPr/>
            </p:nvSpPr>
            <p:spPr>
              <a:xfrm>
                <a:off x="4676940" y="0"/>
                <a:ext cx="153035" cy="1180465"/>
              </a:xfrm>
              <a:custGeom>
                <a:avLst/>
                <a:gdLst/>
                <a:ahLst/>
                <a:cxnLst/>
                <a:rect l="l" t="t" r="r" b="b"/>
                <a:pathLst>
                  <a:path w="153035" h="1180465">
                    <a:moveTo>
                      <a:pt x="30327" y="979995"/>
                    </a:moveTo>
                    <a:lnTo>
                      <a:pt x="18677" y="975234"/>
                    </a:lnTo>
                    <a:lnTo>
                      <a:pt x="9020" y="968952"/>
                    </a:lnTo>
                    <a:lnTo>
                      <a:pt x="2434" y="961860"/>
                    </a:lnTo>
                    <a:lnTo>
                      <a:pt x="0" y="954671"/>
                    </a:lnTo>
                    <a:lnTo>
                      <a:pt x="0" y="0"/>
                    </a:lnTo>
                  </a:path>
                  <a:path w="153035" h="1180465">
                    <a:moveTo>
                      <a:pt x="152666" y="0"/>
                    </a:moveTo>
                    <a:lnTo>
                      <a:pt x="152666" y="954671"/>
                    </a:lnTo>
                    <a:lnTo>
                      <a:pt x="150808" y="961369"/>
                    </a:lnTo>
                    <a:lnTo>
                      <a:pt x="145600" y="967985"/>
                    </a:lnTo>
                    <a:lnTo>
                      <a:pt x="137595" y="974018"/>
                    </a:lnTo>
                    <a:lnTo>
                      <a:pt x="127342" y="978966"/>
                    </a:lnTo>
                    <a:lnTo>
                      <a:pt x="123443" y="980871"/>
                    </a:lnTo>
                    <a:lnTo>
                      <a:pt x="134110" y="998245"/>
                    </a:lnTo>
                    <a:lnTo>
                      <a:pt x="142220" y="1018809"/>
                    </a:lnTo>
                    <a:lnTo>
                      <a:pt x="147379" y="1041950"/>
                    </a:lnTo>
                    <a:lnTo>
                      <a:pt x="149186" y="1067053"/>
                    </a:lnTo>
                    <a:lnTo>
                      <a:pt x="143437" y="1111063"/>
                    </a:lnTo>
                    <a:lnTo>
                      <a:pt x="127754" y="1147012"/>
                    </a:lnTo>
                    <a:lnTo>
                      <a:pt x="104486" y="1171256"/>
                    </a:lnTo>
                    <a:lnTo>
                      <a:pt x="75984" y="1180147"/>
                    </a:lnTo>
                    <a:lnTo>
                      <a:pt x="47506" y="1171256"/>
                    </a:lnTo>
                    <a:lnTo>
                      <a:pt x="24245" y="1147012"/>
                    </a:lnTo>
                    <a:lnTo>
                      <a:pt x="8559" y="1111063"/>
                    </a:lnTo>
                    <a:lnTo>
                      <a:pt x="2806" y="1067053"/>
                    </a:lnTo>
                    <a:lnTo>
                      <a:pt x="4671" y="1041661"/>
                    </a:lnTo>
                    <a:lnTo>
                      <a:pt x="10077" y="1018304"/>
                    </a:lnTo>
                    <a:lnTo>
                      <a:pt x="18740" y="997605"/>
                    </a:lnTo>
                    <a:lnTo>
                      <a:pt x="30378" y="980185"/>
                    </a:lnTo>
                    <a:lnTo>
                      <a:pt x="30327" y="979995"/>
                    </a:lnTo>
                  </a:path>
                </a:pathLst>
              </a:custGeom>
              <a:ln w="9525">
                <a:solidFill>
                  <a:srgbClr val="231F20"/>
                </a:solidFill>
              </a:ln>
            </p:spPr>
            <p:txBody>
              <a:bodyPr wrap="square" lIns="0" tIns="0" rIns="0" bIns="0" rtlCol="0"/>
              <a:lstStyle/>
              <a:p>
                <a:endParaRPr>
                  <a:latin typeface="Arial" pitchFamily="34" charset="0"/>
                  <a:cs typeface="Arial" pitchFamily="34" charset="0"/>
                </a:endParaRPr>
              </a:p>
            </p:txBody>
          </p:sp>
          <p:sp>
            <p:nvSpPr>
              <p:cNvPr id="66" name="object 14"/>
              <p:cNvSpPr/>
              <p:nvPr/>
            </p:nvSpPr>
            <p:spPr>
              <a:xfrm>
                <a:off x="4743043" y="0"/>
                <a:ext cx="21590" cy="1068070"/>
              </a:xfrm>
              <a:custGeom>
                <a:avLst/>
                <a:gdLst/>
                <a:ahLst/>
                <a:cxnLst/>
                <a:rect l="l" t="t" r="r" b="b"/>
                <a:pathLst>
                  <a:path w="21589" h="1068070">
                    <a:moveTo>
                      <a:pt x="21475" y="0"/>
                    </a:moveTo>
                    <a:lnTo>
                      <a:pt x="0" y="0"/>
                    </a:lnTo>
                    <a:lnTo>
                      <a:pt x="0" y="1053262"/>
                    </a:lnTo>
                    <a:lnTo>
                      <a:pt x="4800" y="1067917"/>
                    </a:lnTo>
                    <a:lnTo>
                      <a:pt x="16662" y="1067917"/>
                    </a:lnTo>
                    <a:lnTo>
                      <a:pt x="21475" y="1053262"/>
                    </a:lnTo>
                    <a:lnTo>
                      <a:pt x="21475" y="0"/>
                    </a:lnTo>
                    <a:close/>
                  </a:path>
                </a:pathLst>
              </a:custGeom>
              <a:solidFill>
                <a:srgbClr val="ED1C24"/>
              </a:solidFill>
            </p:spPr>
            <p:txBody>
              <a:bodyPr wrap="square" lIns="0" tIns="0" rIns="0" bIns="0" rtlCol="0"/>
              <a:lstStyle/>
              <a:p>
                <a:endParaRPr>
                  <a:latin typeface="Arial" pitchFamily="34" charset="0"/>
                  <a:cs typeface="Arial" pitchFamily="34" charset="0"/>
                </a:endParaRPr>
              </a:p>
            </p:txBody>
          </p:sp>
          <p:sp>
            <p:nvSpPr>
              <p:cNvPr id="67" name="object 15"/>
              <p:cNvSpPr/>
              <p:nvPr/>
            </p:nvSpPr>
            <p:spPr>
              <a:xfrm>
                <a:off x="4709426" y="965568"/>
                <a:ext cx="88785" cy="17934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latin typeface="Arial" pitchFamily="34" charset="0"/>
                  <a:cs typeface="Arial" pitchFamily="34" charset="0"/>
                </a:endParaRPr>
              </a:p>
            </p:txBody>
          </p:sp>
          <p:sp>
            <p:nvSpPr>
              <p:cNvPr id="68" name="object 16"/>
              <p:cNvSpPr/>
              <p:nvPr/>
            </p:nvSpPr>
            <p:spPr>
              <a:xfrm>
                <a:off x="4657699" y="474637"/>
                <a:ext cx="339090" cy="58419"/>
              </a:xfrm>
              <a:custGeom>
                <a:avLst/>
                <a:gdLst/>
                <a:ahLst/>
                <a:cxnLst/>
                <a:rect l="l" t="t" r="r" b="b"/>
                <a:pathLst>
                  <a:path w="339089" h="58420">
                    <a:moveTo>
                      <a:pt x="325221" y="2006"/>
                    </a:moveTo>
                    <a:lnTo>
                      <a:pt x="333819" y="6807"/>
                    </a:lnTo>
                    <a:lnTo>
                      <a:pt x="338582" y="12153"/>
                    </a:lnTo>
                    <a:lnTo>
                      <a:pt x="338582" y="17703"/>
                    </a:lnTo>
                    <a:lnTo>
                      <a:pt x="325280" y="33364"/>
                    </a:lnTo>
                    <a:lnTo>
                      <a:pt x="289002" y="46148"/>
                    </a:lnTo>
                    <a:lnTo>
                      <a:pt x="235192" y="54765"/>
                    </a:lnTo>
                    <a:lnTo>
                      <a:pt x="169291" y="57924"/>
                    </a:lnTo>
                    <a:lnTo>
                      <a:pt x="103400" y="54765"/>
                    </a:lnTo>
                    <a:lnTo>
                      <a:pt x="49588" y="46148"/>
                    </a:lnTo>
                    <a:lnTo>
                      <a:pt x="13305" y="33364"/>
                    </a:lnTo>
                    <a:lnTo>
                      <a:pt x="0" y="17703"/>
                    </a:lnTo>
                    <a:lnTo>
                      <a:pt x="0" y="11315"/>
                    </a:lnTo>
                    <a:lnTo>
                      <a:pt x="6197" y="5321"/>
                    </a:lnTo>
                    <a:lnTo>
                      <a:pt x="17272" y="0"/>
                    </a:lnTo>
                  </a:path>
                </a:pathLst>
              </a:custGeom>
              <a:ln w="9525">
                <a:solidFill>
                  <a:srgbClr val="231F20"/>
                </a:solidFill>
              </a:ln>
            </p:spPr>
            <p:txBody>
              <a:bodyPr wrap="square" lIns="0" tIns="0" rIns="0" bIns="0" rtlCol="0"/>
              <a:lstStyle/>
              <a:p>
                <a:endParaRPr>
                  <a:latin typeface="Arial" pitchFamily="34" charset="0"/>
                  <a:cs typeface="Arial" pitchFamily="34" charset="0"/>
                </a:endParaRPr>
              </a:p>
            </p:txBody>
          </p:sp>
          <p:sp>
            <p:nvSpPr>
              <p:cNvPr id="69" name="object 17"/>
              <p:cNvSpPr/>
              <p:nvPr/>
            </p:nvSpPr>
            <p:spPr>
              <a:xfrm>
                <a:off x="4829073" y="732586"/>
                <a:ext cx="45085" cy="12065"/>
              </a:xfrm>
              <a:custGeom>
                <a:avLst/>
                <a:gdLst/>
                <a:ahLst/>
                <a:cxnLst/>
                <a:rect l="l" t="t" r="r" b="b"/>
                <a:pathLst>
                  <a:path w="45085" h="12065">
                    <a:moveTo>
                      <a:pt x="0" y="0"/>
                    </a:moveTo>
                    <a:lnTo>
                      <a:pt x="11374" y="2470"/>
                    </a:lnTo>
                    <a:lnTo>
                      <a:pt x="22328" y="5426"/>
                    </a:lnTo>
                    <a:lnTo>
                      <a:pt x="33255" y="8615"/>
                    </a:lnTo>
                    <a:lnTo>
                      <a:pt x="44551" y="11785"/>
                    </a:lnTo>
                  </a:path>
                </a:pathLst>
              </a:custGeom>
              <a:ln w="9525">
                <a:solidFill>
                  <a:srgbClr val="231F20"/>
                </a:solidFill>
              </a:ln>
            </p:spPr>
            <p:txBody>
              <a:bodyPr wrap="square" lIns="0" tIns="0" rIns="0" bIns="0" rtlCol="0"/>
              <a:lstStyle/>
              <a:p>
                <a:endParaRPr>
                  <a:latin typeface="Arial" pitchFamily="34" charset="0"/>
                  <a:cs typeface="Arial" pitchFamily="34" charset="0"/>
                </a:endParaRPr>
              </a:p>
            </p:txBody>
          </p:sp>
          <p:sp>
            <p:nvSpPr>
              <p:cNvPr id="71" name="object 18"/>
              <p:cNvSpPr/>
              <p:nvPr/>
            </p:nvSpPr>
            <p:spPr>
              <a:xfrm>
                <a:off x="4596511" y="739597"/>
                <a:ext cx="471805" cy="228600"/>
              </a:xfrm>
              <a:custGeom>
                <a:avLst/>
                <a:gdLst/>
                <a:ahLst/>
                <a:cxnLst/>
                <a:rect l="l" t="t" r="r" b="b"/>
                <a:pathLst>
                  <a:path w="471804" h="228600">
                    <a:moveTo>
                      <a:pt x="381863" y="40144"/>
                    </a:moveTo>
                    <a:lnTo>
                      <a:pt x="416312" y="59237"/>
                    </a:lnTo>
                    <a:lnTo>
                      <a:pt x="444834" y="79998"/>
                    </a:lnTo>
                    <a:lnTo>
                      <a:pt x="464268" y="101029"/>
                    </a:lnTo>
                    <a:lnTo>
                      <a:pt x="471449" y="120929"/>
                    </a:lnTo>
                    <a:lnTo>
                      <a:pt x="463029" y="149489"/>
                    </a:lnTo>
                    <a:lnTo>
                      <a:pt x="402407" y="196867"/>
                    </a:lnTo>
                    <a:lnTo>
                      <a:pt x="354699" y="213647"/>
                    </a:lnTo>
                    <a:lnTo>
                      <a:pt x="298389" y="224463"/>
                    </a:lnTo>
                    <a:lnTo>
                      <a:pt x="235724" y="228295"/>
                    </a:lnTo>
                    <a:lnTo>
                      <a:pt x="173055" y="224463"/>
                    </a:lnTo>
                    <a:lnTo>
                      <a:pt x="116744" y="213647"/>
                    </a:lnTo>
                    <a:lnTo>
                      <a:pt x="69037" y="196867"/>
                    </a:lnTo>
                    <a:lnTo>
                      <a:pt x="32180" y="175141"/>
                    </a:lnTo>
                    <a:lnTo>
                      <a:pt x="0" y="120929"/>
                    </a:lnTo>
                    <a:lnTo>
                      <a:pt x="1223" y="87294"/>
                    </a:lnTo>
                    <a:lnTo>
                      <a:pt x="12865" y="53287"/>
                    </a:lnTo>
                    <a:lnTo>
                      <a:pt x="36879" y="22868"/>
                    </a:lnTo>
                    <a:lnTo>
                      <a:pt x="75222" y="0"/>
                    </a:lnTo>
                  </a:path>
                </a:pathLst>
              </a:custGeom>
              <a:ln w="9525">
                <a:solidFill>
                  <a:srgbClr val="231F20"/>
                </a:solidFill>
              </a:ln>
            </p:spPr>
            <p:txBody>
              <a:bodyPr wrap="square" lIns="0" tIns="0" rIns="0" bIns="0" rtlCol="0"/>
              <a:lstStyle/>
              <a:p>
                <a:endParaRPr>
                  <a:latin typeface="Arial" pitchFamily="34" charset="0"/>
                  <a:cs typeface="Arial" pitchFamily="34" charset="0"/>
                </a:endParaRPr>
              </a:p>
            </p:txBody>
          </p:sp>
          <p:sp>
            <p:nvSpPr>
              <p:cNvPr id="72" name="object 19"/>
              <p:cNvSpPr/>
              <p:nvPr/>
            </p:nvSpPr>
            <p:spPr>
              <a:xfrm>
                <a:off x="4874552" y="646861"/>
                <a:ext cx="104139" cy="0"/>
              </a:xfrm>
              <a:custGeom>
                <a:avLst/>
                <a:gdLst/>
                <a:ahLst/>
                <a:cxnLst/>
                <a:rect l="l" t="t" r="r" b="b"/>
                <a:pathLst>
                  <a:path w="104139">
                    <a:moveTo>
                      <a:pt x="0" y="0"/>
                    </a:moveTo>
                    <a:lnTo>
                      <a:pt x="103949" y="0"/>
                    </a:lnTo>
                  </a:path>
                </a:pathLst>
              </a:custGeom>
              <a:ln w="20853">
                <a:solidFill>
                  <a:srgbClr val="808285"/>
                </a:solidFill>
              </a:ln>
            </p:spPr>
            <p:txBody>
              <a:bodyPr wrap="square" lIns="0" tIns="0" rIns="0" bIns="0" rtlCol="0"/>
              <a:lstStyle/>
              <a:p>
                <a:endParaRPr>
                  <a:latin typeface="Arial" pitchFamily="34" charset="0"/>
                  <a:cs typeface="Arial" pitchFamily="34" charset="0"/>
                </a:endParaRPr>
              </a:p>
            </p:txBody>
          </p:sp>
          <p:sp>
            <p:nvSpPr>
              <p:cNvPr id="73" name="object 20"/>
              <p:cNvSpPr/>
              <p:nvPr/>
            </p:nvSpPr>
            <p:spPr>
              <a:xfrm>
                <a:off x="4872443" y="199707"/>
                <a:ext cx="107950" cy="949325"/>
              </a:xfrm>
              <a:custGeom>
                <a:avLst/>
                <a:gdLst/>
                <a:ahLst/>
                <a:cxnLst/>
                <a:rect l="l" t="t" r="r" b="b"/>
                <a:pathLst>
                  <a:path w="107950" h="949325">
                    <a:moveTo>
                      <a:pt x="107403" y="0"/>
                    </a:moveTo>
                    <a:lnTo>
                      <a:pt x="107403" y="874928"/>
                    </a:lnTo>
                    <a:lnTo>
                      <a:pt x="103181" y="903829"/>
                    </a:lnTo>
                    <a:lnTo>
                      <a:pt x="91668" y="927428"/>
                    </a:lnTo>
                    <a:lnTo>
                      <a:pt x="74592" y="943338"/>
                    </a:lnTo>
                    <a:lnTo>
                      <a:pt x="53682" y="949172"/>
                    </a:lnTo>
                    <a:lnTo>
                      <a:pt x="32789" y="943338"/>
                    </a:lnTo>
                    <a:lnTo>
                      <a:pt x="15725" y="927428"/>
                    </a:lnTo>
                    <a:lnTo>
                      <a:pt x="4219" y="903829"/>
                    </a:lnTo>
                    <a:lnTo>
                      <a:pt x="0" y="874928"/>
                    </a:lnTo>
                    <a:lnTo>
                      <a:pt x="0" y="3886"/>
                    </a:lnTo>
                  </a:path>
                </a:pathLst>
              </a:custGeom>
              <a:ln w="9525">
                <a:solidFill>
                  <a:srgbClr val="231F20"/>
                </a:solidFill>
              </a:ln>
            </p:spPr>
            <p:txBody>
              <a:bodyPr wrap="square" lIns="0" tIns="0" rIns="0" bIns="0" rtlCol="0"/>
              <a:lstStyle/>
              <a:p>
                <a:endParaRPr>
                  <a:latin typeface="Arial" pitchFamily="34" charset="0"/>
                  <a:cs typeface="Arial" pitchFamily="34" charset="0"/>
                </a:endParaRPr>
              </a:p>
            </p:txBody>
          </p:sp>
          <p:sp>
            <p:nvSpPr>
              <p:cNvPr id="74" name="object 21"/>
              <p:cNvSpPr/>
              <p:nvPr/>
            </p:nvSpPr>
            <p:spPr>
              <a:xfrm>
                <a:off x="4607814" y="277583"/>
                <a:ext cx="530860" cy="52705"/>
              </a:xfrm>
              <a:custGeom>
                <a:avLst/>
                <a:gdLst/>
                <a:ahLst/>
                <a:cxnLst/>
                <a:rect l="l" t="t" r="r" b="b"/>
                <a:pathLst>
                  <a:path w="530860" h="52704">
                    <a:moveTo>
                      <a:pt x="60223" y="3022"/>
                    </a:moveTo>
                    <a:lnTo>
                      <a:pt x="59385" y="7632"/>
                    </a:lnTo>
                    <a:lnTo>
                      <a:pt x="53543" y="11620"/>
                    </a:lnTo>
                    <a:lnTo>
                      <a:pt x="37680" y="17208"/>
                    </a:lnTo>
                    <a:lnTo>
                      <a:pt x="6807" y="26606"/>
                    </a:lnTo>
                    <a:lnTo>
                      <a:pt x="0" y="43865"/>
                    </a:lnTo>
                    <a:lnTo>
                      <a:pt x="34417" y="52476"/>
                    </a:lnTo>
                    <a:lnTo>
                      <a:pt x="60223" y="44958"/>
                    </a:lnTo>
                    <a:lnTo>
                      <a:pt x="60223" y="3022"/>
                    </a:lnTo>
                    <a:close/>
                  </a:path>
                  <a:path w="530860" h="52704">
                    <a:moveTo>
                      <a:pt x="448665" y="76"/>
                    </a:moveTo>
                    <a:lnTo>
                      <a:pt x="439432" y="5232"/>
                    </a:lnTo>
                    <a:lnTo>
                      <a:pt x="421843" y="12687"/>
                    </a:lnTo>
                    <a:lnTo>
                      <a:pt x="390220" y="22987"/>
                    </a:lnTo>
                    <a:lnTo>
                      <a:pt x="386156" y="40932"/>
                    </a:lnTo>
                    <a:lnTo>
                      <a:pt x="421881" y="49504"/>
                    </a:lnTo>
                    <a:lnTo>
                      <a:pt x="448665" y="42011"/>
                    </a:lnTo>
                    <a:lnTo>
                      <a:pt x="448665" y="76"/>
                    </a:lnTo>
                    <a:close/>
                  </a:path>
                  <a:path w="530860" h="52704">
                    <a:moveTo>
                      <a:pt x="530682" y="26466"/>
                    </a:moveTo>
                    <a:lnTo>
                      <a:pt x="495871" y="15405"/>
                    </a:lnTo>
                    <a:lnTo>
                      <a:pt x="477989" y="8953"/>
                    </a:lnTo>
                    <a:lnTo>
                      <a:pt x="471411" y="4648"/>
                    </a:lnTo>
                    <a:lnTo>
                      <a:pt x="470471" y="0"/>
                    </a:lnTo>
                    <a:lnTo>
                      <a:pt x="470471" y="41910"/>
                    </a:lnTo>
                    <a:lnTo>
                      <a:pt x="496277" y="49466"/>
                    </a:lnTo>
                    <a:lnTo>
                      <a:pt x="530682" y="40855"/>
                    </a:lnTo>
                    <a:lnTo>
                      <a:pt x="530682" y="26466"/>
                    </a:lnTo>
                    <a:close/>
                  </a:path>
                </a:pathLst>
              </a:custGeom>
              <a:solidFill>
                <a:srgbClr val="E7E3C3"/>
              </a:solidFill>
            </p:spPr>
            <p:txBody>
              <a:bodyPr wrap="square" lIns="0" tIns="0" rIns="0" bIns="0" rtlCol="0"/>
              <a:lstStyle/>
              <a:p>
                <a:endParaRPr>
                  <a:latin typeface="Arial" pitchFamily="34" charset="0"/>
                  <a:cs typeface="Arial" pitchFamily="34" charset="0"/>
                </a:endParaRPr>
              </a:p>
            </p:txBody>
          </p:sp>
          <p:sp>
            <p:nvSpPr>
              <p:cNvPr id="75" name="object 22"/>
              <p:cNvSpPr/>
              <p:nvPr/>
            </p:nvSpPr>
            <p:spPr>
              <a:xfrm>
                <a:off x="3543300" y="0"/>
                <a:ext cx="3333115" cy="1905635"/>
              </a:xfrm>
              <a:custGeom>
                <a:avLst/>
                <a:gdLst/>
                <a:ahLst/>
                <a:cxnLst/>
                <a:rect l="l" t="t" r="r" b="b"/>
                <a:pathLst>
                  <a:path w="3333115" h="1905635">
                    <a:moveTo>
                      <a:pt x="3333102" y="0"/>
                    </a:moveTo>
                    <a:lnTo>
                      <a:pt x="0" y="0"/>
                    </a:lnTo>
                    <a:lnTo>
                      <a:pt x="0" y="1905330"/>
                    </a:lnTo>
                    <a:lnTo>
                      <a:pt x="3333102" y="1905330"/>
                    </a:lnTo>
                    <a:lnTo>
                      <a:pt x="3333102" y="1227696"/>
                    </a:lnTo>
                    <a:lnTo>
                      <a:pt x="1282420" y="1227696"/>
                    </a:lnTo>
                    <a:lnTo>
                      <a:pt x="1233028" y="1224846"/>
                    </a:lnTo>
                    <a:lnTo>
                      <a:pt x="1185309" y="1216509"/>
                    </a:lnTo>
                    <a:lnTo>
                      <a:pt x="1139581" y="1203003"/>
                    </a:lnTo>
                    <a:lnTo>
                      <a:pt x="1096162" y="1184645"/>
                    </a:lnTo>
                    <a:lnTo>
                      <a:pt x="1055370" y="1161753"/>
                    </a:lnTo>
                    <a:lnTo>
                      <a:pt x="1017523" y="1134645"/>
                    </a:lnTo>
                    <a:lnTo>
                      <a:pt x="982938" y="1103639"/>
                    </a:lnTo>
                    <a:lnTo>
                      <a:pt x="951934" y="1069053"/>
                    </a:lnTo>
                    <a:lnTo>
                      <a:pt x="924827" y="1031204"/>
                    </a:lnTo>
                    <a:lnTo>
                      <a:pt x="901936" y="990411"/>
                    </a:lnTo>
                    <a:lnTo>
                      <a:pt x="883579" y="946992"/>
                    </a:lnTo>
                    <a:lnTo>
                      <a:pt x="870074" y="901263"/>
                    </a:lnTo>
                    <a:lnTo>
                      <a:pt x="861737" y="853543"/>
                    </a:lnTo>
                    <a:lnTo>
                      <a:pt x="858888" y="804151"/>
                    </a:lnTo>
                    <a:lnTo>
                      <a:pt x="861737" y="754758"/>
                    </a:lnTo>
                    <a:lnTo>
                      <a:pt x="870074" y="707039"/>
                    </a:lnTo>
                    <a:lnTo>
                      <a:pt x="883579" y="661310"/>
                    </a:lnTo>
                    <a:lnTo>
                      <a:pt x="901936" y="617890"/>
                    </a:lnTo>
                    <a:lnTo>
                      <a:pt x="924827" y="577097"/>
                    </a:lnTo>
                    <a:lnTo>
                      <a:pt x="951934" y="539249"/>
                    </a:lnTo>
                    <a:lnTo>
                      <a:pt x="982938" y="504663"/>
                    </a:lnTo>
                    <a:lnTo>
                      <a:pt x="1017523" y="473657"/>
                    </a:lnTo>
                    <a:lnTo>
                      <a:pt x="1055370" y="446549"/>
                    </a:lnTo>
                    <a:lnTo>
                      <a:pt x="1096162" y="423657"/>
                    </a:lnTo>
                    <a:lnTo>
                      <a:pt x="1139581" y="405299"/>
                    </a:lnTo>
                    <a:lnTo>
                      <a:pt x="1185309" y="391792"/>
                    </a:lnTo>
                    <a:lnTo>
                      <a:pt x="1233028" y="383455"/>
                    </a:lnTo>
                    <a:lnTo>
                      <a:pt x="1282420" y="380606"/>
                    </a:lnTo>
                    <a:lnTo>
                      <a:pt x="3333102" y="380606"/>
                    </a:lnTo>
                    <a:lnTo>
                      <a:pt x="3333102" y="0"/>
                    </a:lnTo>
                    <a:close/>
                  </a:path>
                  <a:path w="3333115" h="1905635">
                    <a:moveTo>
                      <a:pt x="3333102" y="380606"/>
                    </a:moveTo>
                    <a:lnTo>
                      <a:pt x="1282420" y="380606"/>
                    </a:lnTo>
                    <a:lnTo>
                      <a:pt x="1331813" y="383455"/>
                    </a:lnTo>
                    <a:lnTo>
                      <a:pt x="1379532" y="391792"/>
                    </a:lnTo>
                    <a:lnTo>
                      <a:pt x="1425259" y="405299"/>
                    </a:lnTo>
                    <a:lnTo>
                      <a:pt x="1468678" y="423657"/>
                    </a:lnTo>
                    <a:lnTo>
                      <a:pt x="1509470" y="446549"/>
                    </a:lnTo>
                    <a:lnTo>
                      <a:pt x="1547317" y="473657"/>
                    </a:lnTo>
                    <a:lnTo>
                      <a:pt x="1581902" y="504663"/>
                    </a:lnTo>
                    <a:lnTo>
                      <a:pt x="1612907" y="539249"/>
                    </a:lnTo>
                    <a:lnTo>
                      <a:pt x="1640013" y="577097"/>
                    </a:lnTo>
                    <a:lnTo>
                      <a:pt x="1662904" y="617890"/>
                    </a:lnTo>
                    <a:lnTo>
                      <a:pt x="1681261" y="661310"/>
                    </a:lnTo>
                    <a:lnTo>
                      <a:pt x="1694767" y="707039"/>
                    </a:lnTo>
                    <a:lnTo>
                      <a:pt x="1703103" y="754758"/>
                    </a:lnTo>
                    <a:lnTo>
                      <a:pt x="1705952" y="804151"/>
                    </a:lnTo>
                    <a:lnTo>
                      <a:pt x="1703103" y="853543"/>
                    </a:lnTo>
                    <a:lnTo>
                      <a:pt x="1694767" y="901263"/>
                    </a:lnTo>
                    <a:lnTo>
                      <a:pt x="1681261" y="946992"/>
                    </a:lnTo>
                    <a:lnTo>
                      <a:pt x="1662904" y="990411"/>
                    </a:lnTo>
                    <a:lnTo>
                      <a:pt x="1640013" y="1031204"/>
                    </a:lnTo>
                    <a:lnTo>
                      <a:pt x="1612907" y="1069053"/>
                    </a:lnTo>
                    <a:lnTo>
                      <a:pt x="1581902" y="1103639"/>
                    </a:lnTo>
                    <a:lnTo>
                      <a:pt x="1547317" y="1134645"/>
                    </a:lnTo>
                    <a:lnTo>
                      <a:pt x="1509470" y="1161753"/>
                    </a:lnTo>
                    <a:lnTo>
                      <a:pt x="1468678" y="1184645"/>
                    </a:lnTo>
                    <a:lnTo>
                      <a:pt x="1425259" y="1203003"/>
                    </a:lnTo>
                    <a:lnTo>
                      <a:pt x="1379532" y="1216509"/>
                    </a:lnTo>
                    <a:lnTo>
                      <a:pt x="1331813" y="1224846"/>
                    </a:lnTo>
                    <a:lnTo>
                      <a:pt x="1282420" y="1227696"/>
                    </a:lnTo>
                    <a:lnTo>
                      <a:pt x="3333102" y="1227696"/>
                    </a:lnTo>
                    <a:lnTo>
                      <a:pt x="3333102" y="380606"/>
                    </a:lnTo>
                    <a:close/>
                  </a:path>
                </a:pathLst>
              </a:custGeom>
              <a:solidFill>
                <a:srgbClr val="FFFFFF"/>
              </a:solidFill>
            </p:spPr>
            <p:txBody>
              <a:bodyPr wrap="square" lIns="0" tIns="0" rIns="0" bIns="0" rtlCol="0"/>
              <a:lstStyle/>
              <a:p>
                <a:endParaRPr>
                  <a:latin typeface="Arial" pitchFamily="34" charset="0"/>
                  <a:cs typeface="Arial" pitchFamily="34" charset="0"/>
                </a:endParaRPr>
              </a:p>
            </p:txBody>
          </p:sp>
          <p:sp>
            <p:nvSpPr>
              <p:cNvPr id="76" name="object 23"/>
              <p:cNvSpPr/>
              <p:nvPr/>
            </p:nvSpPr>
            <p:spPr>
              <a:xfrm>
                <a:off x="4907851" y="480250"/>
                <a:ext cx="34290" cy="616585"/>
              </a:xfrm>
              <a:custGeom>
                <a:avLst/>
                <a:gdLst/>
                <a:ahLst/>
                <a:cxnLst/>
                <a:rect l="l" t="t" r="r" b="b"/>
                <a:pathLst>
                  <a:path w="34289" h="616585">
                    <a:moveTo>
                      <a:pt x="0" y="613816"/>
                    </a:moveTo>
                    <a:lnTo>
                      <a:pt x="0" y="23621"/>
                    </a:lnTo>
                    <a:lnTo>
                      <a:pt x="1342" y="14423"/>
                    </a:lnTo>
                    <a:lnTo>
                      <a:pt x="5002" y="6915"/>
                    </a:lnTo>
                    <a:lnTo>
                      <a:pt x="10431" y="1854"/>
                    </a:lnTo>
                    <a:lnTo>
                      <a:pt x="17081" y="0"/>
                    </a:lnTo>
                    <a:lnTo>
                      <a:pt x="23725" y="1854"/>
                    </a:lnTo>
                    <a:lnTo>
                      <a:pt x="29156" y="6915"/>
                    </a:lnTo>
                    <a:lnTo>
                      <a:pt x="32819" y="14423"/>
                    </a:lnTo>
                    <a:lnTo>
                      <a:pt x="34163" y="23621"/>
                    </a:lnTo>
                    <a:lnTo>
                      <a:pt x="34163" y="616089"/>
                    </a:lnTo>
                  </a:path>
                </a:pathLst>
              </a:custGeom>
              <a:ln w="9525">
                <a:solidFill>
                  <a:srgbClr val="231F20"/>
                </a:solidFill>
              </a:ln>
            </p:spPr>
            <p:txBody>
              <a:bodyPr wrap="square" lIns="0" tIns="0" rIns="0" bIns="0" rtlCol="0"/>
              <a:lstStyle/>
              <a:p>
                <a:endParaRPr>
                  <a:latin typeface="Arial" pitchFamily="34" charset="0"/>
                  <a:cs typeface="Arial" pitchFamily="34" charset="0"/>
                </a:endParaRPr>
              </a:p>
            </p:txBody>
          </p:sp>
        </p:grpSp>
        <p:grpSp>
          <p:nvGrpSpPr>
            <p:cNvPr id="18" name="object 50"/>
            <p:cNvGrpSpPr/>
            <p:nvPr/>
          </p:nvGrpSpPr>
          <p:grpSpPr>
            <a:xfrm>
              <a:off x="4857748" y="2513724"/>
              <a:ext cx="2447923" cy="2843478"/>
              <a:chOff x="5292001" y="553681"/>
              <a:chExt cx="924407" cy="1477010"/>
            </a:xfrm>
          </p:grpSpPr>
          <p:sp>
            <p:nvSpPr>
              <p:cNvPr id="37" name="object 51"/>
              <p:cNvSpPr/>
              <p:nvPr/>
            </p:nvSpPr>
            <p:spPr>
              <a:xfrm>
                <a:off x="5495683" y="1449857"/>
                <a:ext cx="245745" cy="20955"/>
              </a:xfrm>
              <a:custGeom>
                <a:avLst/>
                <a:gdLst/>
                <a:ahLst/>
                <a:cxnLst/>
                <a:rect l="l" t="t" r="r" b="b"/>
                <a:pathLst>
                  <a:path w="245745" h="20955">
                    <a:moveTo>
                      <a:pt x="176999" y="19532"/>
                    </a:moveTo>
                    <a:lnTo>
                      <a:pt x="195994" y="16384"/>
                    </a:lnTo>
                    <a:lnTo>
                      <a:pt x="205797" y="13300"/>
                    </a:lnTo>
                    <a:lnTo>
                      <a:pt x="209532" y="8449"/>
                    </a:lnTo>
                    <a:lnTo>
                      <a:pt x="210324" y="0"/>
                    </a:lnTo>
                  </a:path>
                  <a:path w="245745" h="20955">
                    <a:moveTo>
                      <a:pt x="0" y="20916"/>
                    </a:moveTo>
                    <a:lnTo>
                      <a:pt x="19853" y="17805"/>
                    </a:lnTo>
                    <a:lnTo>
                      <a:pt x="30097" y="14739"/>
                    </a:lnTo>
                    <a:lnTo>
                      <a:pt x="33995" y="9895"/>
                    </a:lnTo>
                    <a:lnTo>
                      <a:pt x="34810" y="1447"/>
                    </a:lnTo>
                  </a:path>
                  <a:path w="245745" h="20955">
                    <a:moveTo>
                      <a:pt x="245237" y="20599"/>
                    </a:moveTo>
                    <a:lnTo>
                      <a:pt x="225383" y="17480"/>
                    </a:lnTo>
                    <a:lnTo>
                      <a:pt x="215139" y="14409"/>
                    </a:lnTo>
                    <a:lnTo>
                      <a:pt x="211241" y="9560"/>
                    </a:lnTo>
                    <a:lnTo>
                      <a:pt x="210426" y="1104"/>
                    </a:lnTo>
                  </a:path>
                </a:pathLst>
              </a:custGeom>
              <a:ln w="12484">
                <a:solidFill>
                  <a:srgbClr val="A99A63"/>
                </a:solidFill>
              </a:ln>
            </p:spPr>
            <p:txBody>
              <a:bodyPr wrap="square" lIns="0" tIns="0" rIns="0" bIns="0" rtlCol="0"/>
              <a:lstStyle/>
              <a:p>
                <a:endParaRPr>
                  <a:latin typeface="Arial" pitchFamily="34" charset="0"/>
                  <a:cs typeface="Arial" pitchFamily="34" charset="0"/>
                </a:endParaRPr>
              </a:p>
            </p:txBody>
          </p:sp>
          <p:sp>
            <p:nvSpPr>
              <p:cNvPr id="38" name="object 52"/>
              <p:cNvSpPr/>
              <p:nvPr/>
            </p:nvSpPr>
            <p:spPr>
              <a:xfrm>
                <a:off x="5328208" y="1448701"/>
                <a:ext cx="794385" cy="581660"/>
              </a:xfrm>
              <a:custGeom>
                <a:avLst/>
                <a:gdLst/>
                <a:ahLst/>
                <a:cxnLst/>
                <a:rect l="l" t="t" r="r" b="b"/>
                <a:pathLst>
                  <a:path w="794385" h="581660">
                    <a:moveTo>
                      <a:pt x="793927" y="0"/>
                    </a:moveTo>
                    <a:lnTo>
                      <a:pt x="733411" y="19139"/>
                    </a:lnTo>
                    <a:lnTo>
                      <a:pt x="532224" y="19945"/>
                    </a:lnTo>
                    <a:lnTo>
                      <a:pt x="162108" y="19633"/>
                    </a:lnTo>
                    <a:lnTo>
                      <a:pt x="37071" y="18808"/>
                    </a:lnTo>
                    <a:lnTo>
                      <a:pt x="0" y="0"/>
                    </a:lnTo>
                    <a:lnTo>
                      <a:pt x="0" y="523227"/>
                    </a:lnTo>
                    <a:lnTo>
                      <a:pt x="4576" y="545886"/>
                    </a:lnTo>
                    <a:lnTo>
                      <a:pt x="17059" y="564395"/>
                    </a:lnTo>
                    <a:lnTo>
                      <a:pt x="35575" y="576878"/>
                    </a:lnTo>
                    <a:lnTo>
                      <a:pt x="58254" y="581456"/>
                    </a:lnTo>
                    <a:lnTo>
                      <a:pt x="735660" y="581456"/>
                    </a:lnTo>
                    <a:lnTo>
                      <a:pt x="758341" y="576878"/>
                    </a:lnTo>
                    <a:lnTo>
                      <a:pt x="776862" y="564395"/>
                    </a:lnTo>
                    <a:lnTo>
                      <a:pt x="789349" y="545886"/>
                    </a:lnTo>
                    <a:lnTo>
                      <a:pt x="793927" y="523227"/>
                    </a:lnTo>
                    <a:lnTo>
                      <a:pt x="793927" y="0"/>
                    </a:lnTo>
                    <a:close/>
                  </a:path>
                </a:pathLst>
              </a:custGeom>
              <a:solidFill>
                <a:srgbClr val="E7E3C3"/>
              </a:solidFill>
            </p:spPr>
            <p:txBody>
              <a:bodyPr wrap="square" lIns="0" tIns="0" rIns="0" bIns="0" rtlCol="0"/>
              <a:lstStyle/>
              <a:p>
                <a:endParaRPr>
                  <a:latin typeface="Arial" pitchFamily="34" charset="0"/>
                  <a:cs typeface="Arial" pitchFamily="34" charset="0"/>
                </a:endParaRPr>
              </a:p>
            </p:txBody>
          </p:sp>
          <p:sp>
            <p:nvSpPr>
              <p:cNvPr id="39" name="object 53"/>
              <p:cNvSpPr/>
              <p:nvPr/>
            </p:nvSpPr>
            <p:spPr>
              <a:xfrm>
                <a:off x="5328983" y="1449285"/>
                <a:ext cx="794385" cy="20320"/>
              </a:xfrm>
              <a:custGeom>
                <a:avLst/>
                <a:gdLst/>
                <a:ahLst/>
                <a:cxnLst/>
                <a:rect l="l" t="t" r="r" b="b"/>
                <a:pathLst>
                  <a:path w="794385" h="20319">
                    <a:moveTo>
                      <a:pt x="0" y="0"/>
                    </a:moveTo>
                    <a:lnTo>
                      <a:pt x="37071" y="18834"/>
                    </a:lnTo>
                    <a:lnTo>
                      <a:pt x="112362" y="19433"/>
                    </a:lnTo>
                    <a:lnTo>
                      <a:pt x="162106" y="19660"/>
                    </a:lnTo>
                    <a:lnTo>
                      <a:pt x="217847" y="19838"/>
                    </a:lnTo>
                    <a:lnTo>
                      <a:pt x="278035" y="19966"/>
                    </a:lnTo>
                    <a:lnTo>
                      <a:pt x="341117" y="20044"/>
                    </a:lnTo>
                    <a:lnTo>
                      <a:pt x="405542" y="20072"/>
                    </a:lnTo>
                    <a:lnTo>
                      <a:pt x="469759" y="20049"/>
                    </a:lnTo>
                    <a:lnTo>
                      <a:pt x="532216" y="19976"/>
                    </a:lnTo>
                    <a:lnTo>
                      <a:pt x="591362" y="19851"/>
                    </a:lnTo>
                    <a:lnTo>
                      <a:pt x="645645" y="19675"/>
                    </a:lnTo>
                    <a:lnTo>
                      <a:pt x="693513" y="19447"/>
                    </a:lnTo>
                    <a:lnTo>
                      <a:pt x="733417" y="19166"/>
                    </a:lnTo>
                    <a:lnTo>
                      <a:pt x="775521" y="15834"/>
                    </a:lnTo>
                    <a:lnTo>
                      <a:pt x="791656" y="3042"/>
                    </a:lnTo>
                    <a:lnTo>
                      <a:pt x="793902" y="0"/>
                    </a:lnTo>
                  </a:path>
                </a:pathLst>
              </a:custGeom>
              <a:ln w="9359">
                <a:solidFill>
                  <a:srgbClr val="A99A63"/>
                </a:solidFill>
              </a:ln>
            </p:spPr>
            <p:txBody>
              <a:bodyPr wrap="square" lIns="0" tIns="0" rIns="0" bIns="0" rtlCol="0"/>
              <a:lstStyle/>
              <a:p>
                <a:endParaRPr>
                  <a:latin typeface="Arial" pitchFamily="34" charset="0"/>
                  <a:cs typeface="Arial" pitchFamily="34" charset="0"/>
                </a:endParaRPr>
              </a:p>
            </p:txBody>
          </p:sp>
          <p:sp>
            <p:nvSpPr>
              <p:cNvPr id="40" name="object 54"/>
              <p:cNvSpPr/>
              <p:nvPr/>
            </p:nvSpPr>
            <p:spPr>
              <a:xfrm>
                <a:off x="5618111" y="1427416"/>
                <a:ext cx="48260" cy="426720"/>
              </a:xfrm>
              <a:custGeom>
                <a:avLst/>
                <a:gdLst/>
                <a:ahLst/>
                <a:cxnLst/>
                <a:rect l="l" t="t" r="r" b="b"/>
                <a:pathLst>
                  <a:path w="48260" h="426719">
                    <a:moveTo>
                      <a:pt x="48221" y="0"/>
                    </a:moveTo>
                    <a:lnTo>
                      <a:pt x="0" y="1739"/>
                    </a:lnTo>
                    <a:lnTo>
                      <a:pt x="0" y="392823"/>
                    </a:lnTo>
                    <a:lnTo>
                      <a:pt x="1894" y="405806"/>
                    </a:lnTo>
                    <a:lnTo>
                      <a:pt x="7061" y="416402"/>
                    </a:lnTo>
                    <a:lnTo>
                      <a:pt x="14723" y="423543"/>
                    </a:lnTo>
                    <a:lnTo>
                      <a:pt x="24104" y="426161"/>
                    </a:lnTo>
                    <a:lnTo>
                      <a:pt x="33493" y="423543"/>
                    </a:lnTo>
                    <a:lnTo>
                      <a:pt x="41159" y="416402"/>
                    </a:lnTo>
                    <a:lnTo>
                      <a:pt x="46327" y="405806"/>
                    </a:lnTo>
                    <a:lnTo>
                      <a:pt x="48221" y="392823"/>
                    </a:lnTo>
                    <a:lnTo>
                      <a:pt x="48221" y="0"/>
                    </a:lnTo>
                    <a:close/>
                  </a:path>
                </a:pathLst>
              </a:custGeom>
              <a:solidFill>
                <a:srgbClr val="FFFFFF"/>
              </a:solidFill>
            </p:spPr>
            <p:txBody>
              <a:bodyPr wrap="square" lIns="0" tIns="0" rIns="0" bIns="0" rtlCol="0"/>
              <a:lstStyle/>
              <a:p>
                <a:endParaRPr>
                  <a:latin typeface="Arial" pitchFamily="34" charset="0"/>
                  <a:cs typeface="Arial" pitchFamily="34" charset="0"/>
                </a:endParaRPr>
              </a:p>
            </p:txBody>
          </p:sp>
          <p:sp>
            <p:nvSpPr>
              <p:cNvPr id="41" name="object 55"/>
              <p:cNvSpPr/>
              <p:nvPr/>
            </p:nvSpPr>
            <p:spPr>
              <a:xfrm>
                <a:off x="5618111" y="1626346"/>
                <a:ext cx="48260" cy="227329"/>
              </a:xfrm>
              <a:custGeom>
                <a:avLst/>
                <a:gdLst/>
                <a:ahLst/>
                <a:cxnLst/>
                <a:rect l="l" t="t" r="r" b="b"/>
                <a:pathLst>
                  <a:path w="48260" h="227330">
                    <a:moveTo>
                      <a:pt x="24118" y="0"/>
                    </a:moveTo>
                    <a:lnTo>
                      <a:pt x="10838" y="1940"/>
                    </a:lnTo>
                    <a:lnTo>
                      <a:pt x="939" y="6530"/>
                    </a:lnTo>
                    <a:lnTo>
                      <a:pt x="0" y="6442"/>
                    </a:lnTo>
                    <a:lnTo>
                      <a:pt x="0" y="193894"/>
                    </a:lnTo>
                    <a:lnTo>
                      <a:pt x="1894" y="206877"/>
                    </a:lnTo>
                    <a:lnTo>
                      <a:pt x="7061" y="217473"/>
                    </a:lnTo>
                    <a:lnTo>
                      <a:pt x="14723" y="224613"/>
                    </a:lnTo>
                    <a:lnTo>
                      <a:pt x="24104" y="227231"/>
                    </a:lnTo>
                    <a:lnTo>
                      <a:pt x="33493" y="224613"/>
                    </a:lnTo>
                    <a:lnTo>
                      <a:pt x="41159" y="217473"/>
                    </a:lnTo>
                    <a:lnTo>
                      <a:pt x="46327" y="206877"/>
                    </a:lnTo>
                    <a:lnTo>
                      <a:pt x="48221" y="193894"/>
                    </a:lnTo>
                    <a:lnTo>
                      <a:pt x="48221" y="4664"/>
                    </a:lnTo>
                    <a:lnTo>
                      <a:pt x="47612" y="2593"/>
                    </a:lnTo>
                    <a:lnTo>
                      <a:pt x="37478" y="340"/>
                    </a:lnTo>
                    <a:lnTo>
                      <a:pt x="24118" y="0"/>
                    </a:lnTo>
                    <a:close/>
                  </a:path>
                </a:pathLst>
              </a:custGeom>
              <a:solidFill>
                <a:srgbClr val="BCBEC0"/>
              </a:solidFill>
            </p:spPr>
            <p:txBody>
              <a:bodyPr wrap="square" lIns="0" tIns="0" rIns="0" bIns="0" rtlCol="0"/>
              <a:lstStyle/>
              <a:p>
                <a:endParaRPr>
                  <a:latin typeface="Arial" pitchFamily="34" charset="0"/>
                  <a:cs typeface="Arial" pitchFamily="34" charset="0"/>
                </a:endParaRPr>
              </a:p>
            </p:txBody>
          </p:sp>
          <p:sp>
            <p:nvSpPr>
              <p:cNvPr id="42" name="object 56"/>
              <p:cNvSpPr/>
              <p:nvPr/>
            </p:nvSpPr>
            <p:spPr>
              <a:xfrm>
                <a:off x="5292001" y="553681"/>
                <a:ext cx="864235" cy="1477010"/>
              </a:xfrm>
              <a:custGeom>
                <a:avLst/>
                <a:gdLst/>
                <a:ahLst/>
                <a:cxnLst/>
                <a:rect l="l" t="t" r="r" b="b"/>
                <a:pathLst>
                  <a:path w="864235" h="1477010">
                    <a:moveTo>
                      <a:pt x="413893" y="1170431"/>
                    </a:moveTo>
                    <a:lnTo>
                      <a:pt x="413893" y="129374"/>
                    </a:lnTo>
                    <a:lnTo>
                      <a:pt x="405450" y="54580"/>
                    </a:lnTo>
                    <a:lnTo>
                      <a:pt x="408982" y="16171"/>
                    </a:lnTo>
                    <a:lnTo>
                      <a:pt x="430200" y="2021"/>
                    </a:lnTo>
                    <a:lnTo>
                      <a:pt x="474814" y="0"/>
                    </a:lnTo>
                  </a:path>
                  <a:path w="864235" h="1477010">
                    <a:moveTo>
                      <a:pt x="864108" y="637463"/>
                    </a:moveTo>
                    <a:lnTo>
                      <a:pt x="845190" y="642042"/>
                    </a:lnTo>
                    <a:lnTo>
                      <a:pt x="834923" y="654526"/>
                    </a:lnTo>
                    <a:lnTo>
                      <a:pt x="830685" y="673039"/>
                    </a:lnTo>
                    <a:lnTo>
                      <a:pt x="829856" y="695705"/>
                    </a:lnTo>
                    <a:lnTo>
                      <a:pt x="829856" y="1418247"/>
                    </a:lnTo>
                    <a:lnTo>
                      <a:pt x="825281" y="1440913"/>
                    </a:lnTo>
                    <a:lnTo>
                      <a:pt x="812804" y="1459426"/>
                    </a:lnTo>
                    <a:lnTo>
                      <a:pt x="794296" y="1471910"/>
                    </a:lnTo>
                    <a:lnTo>
                      <a:pt x="771626" y="1476489"/>
                    </a:lnTo>
                    <a:lnTo>
                      <a:pt x="94195" y="1476489"/>
                    </a:lnTo>
                    <a:lnTo>
                      <a:pt x="71529" y="1471910"/>
                    </a:lnTo>
                    <a:lnTo>
                      <a:pt x="53016" y="1459426"/>
                    </a:lnTo>
                    <a:lnTo>
                      <a:pt x="40532" y="1440913"/>
                    </a:lnTo>
                    <a:lnTo>
                      <a:pt x="35953" y="1418247"/>
                    </a:lnTo>
                    <a:lnTo>
                      <a:pt x="35953" y="695705"/>
                    </a:lnTo>
                    <a:lnTo>
                      <a:pt x="34859" y="673039"/>
                    </a:lnTo>
                    <a:lnTo>
                      <a:pt x="30040" y="654526"/>
                    </a:lnTo>
                    <a:lnTo>
                      <a:pt x="19189" y="642042"/>
                    </a:lnTo>
                    <a:lnTo>
                      <a:pt x="0" y="637463"/>
                    </a:lnTo>
                  </a:path>
                </a:pathLst>
              </a:custGeom>
              <a:ln w="9359">
                <a:solidFill>
                  <a:srgbClr val="231F20"/>
                </a:solidFill>
              </a:ln>
            </p:spPr>
            <p:txBody>
              <a:bodyPr wrap="square" lIns="0" tIns="0" rIns="0" bIns="0" rtlCol="0"/>
              <a:lstStyle/>
              <a:p>
                <a:endParaRPr>
                  <a:latin typeface="Arial" pitchFamily="34" charset="0"/>
                  <a:cs typeface="Arial" pitchFamily="34" charset="0"/>
                </a:endParaRPr>
              </a:p>
            </p:txBody>
          </p:sp>
          <p:sp>
            <p:nvSpPr>
              <p:cNvPr id="43" name="object 57"/>
              <p:cNvSpPr/>
              <p:nvPr/>
            </p:nvSpPr>
            <p:spPr>
              <a:xfrm>
                <a:off x="5667362" y="1535074"/>
                <a:ext cx="0" cy="0"/>
              </a:xfrm>
              <a:custGeom>
                <a:avLst/>
                <a:gdLst/>
                <a:ahLst/>
                <a:cxnLst/>
                <a:rect l="l" t="t" r="r" b="b"/>
                <a:pathLst>
                  <a:path>
                    <a:moveTo>
                      <a:pt x="0" y="0"/>
                    </a:moveTo>
                    <a:lnTo>
                      <a:pt x="0" y="0"/>
                    </a:lnTo>
                  </a:path>
                </a:pathLst>
              </a:custGeom>
              <a:ln w="14414">
                <a:solidFill>
                  <a:srgbClr val="231F20"/>
                </a:solidFill>
              </a:ln>
            </p:spPr>
            <p:txBody>
              <a:bodyPr wrap="square" lIns="0" tIns="0" rIns="0" bIns="0" rtlCol="0"/>
              <a:lstStyle/>
              <a:p>
                <a:endParaRPr>
                  <a:latin typeface="Arial" pitchFamily="34" charset="0"/>
                  <a:cs typeface="Arial" pitchFamily="34" charset="0"/>
                </a:endParaRPr>
              </a:p>
            </p:txBody>
          </p:sp>
          <p:sp>
            <p:nvSpPr>
              <p:cNvPr id="44" name="object 58"/>
              <p:cNvSpPr/>
              <p:nvPr/>
            </p:nvSpPr>
            <p:spPr>
              <a:xfrm>
                <a:off x="5530341" y="859167"/>
                <a:ext cx="68580" cy="1009015"/>
              </a:xfrm>
              <a:custGeom>
                <a:avLst/>
                <a:gdLst/>
                <a:ahLst/>
                <a:cxnLst/>
                <a:rect l="l" t="t" r="r" b="b"/>
                <a:pathLst>
                  <a:path w="68579" h="1009014">
                    <a:moveTo>
                      <a:pt x="39395" y="0"/>
                    </a:moveTo>
                    <a:lnTo>
                      <a:pt x="29146" y="0"/>
                    </a:lnTo>
                    <a:lnTo>
                      <a:pt x="17798" y="1281"/>
                    </a:lnTo>
                    <a:lnTo>
                      <a:pt x="8534" y="7545"/>
                    </a:lnTo>
                    <a:lnTo>
                      <a:pt x="2289" y="22422"/>
                    </a:lnTo>
                    <a:lnTo>
                      <a:pt x="0" y="49542"/>
                    </a:lnTo>
                    <a:lnTo>
                      <a:pt x="0" y="911402"/>
                    </a:lnTo>
                    <a:lnTo>
                      <a:pt x="6261" y="916330"/>
                    </a:lnTo>
                    <a:lnTo>
                      <a:pt x="13639" y="918667"/>
                    </a:lnTo>
                    <a:lnTo>
                      <a:pt x="8415" y="926488"/>
                    </a:lnTo>
                    <a:lnTo>
                      <a:pt x="4524" y="935780"/>
                    </a:lnTo>
                    <a:lnTo>
                      <a:pt x="2095" y="946263"/>
                    </a:lnTo>
                    <a:lnTo>
                      <a:pt x="1257" y="957656"/>
                    </a:lnTo>
                    <a:lnTo>
                      <a:pt x="3840" y="977427"/>
                    </a:lnTo>
                    <a:lnTo>
                      <a:pt x="10883" y="993570"/>
                    </a:lnTo>
                    <a:lnTo>
                      <a:pt x="21327" y="1004453"/>
                    </a:lnTo>
                    <a:lnTo>
                      <a:pt x="34112" y="1008443"/>
                    </a:lnTo>
                    <a:lnTo>
                      <a:pt x="46909" y="1004453"/>
                    </a:lnTo>
                    <a:lnTo>
                      <a:pt x="57356" y="993570"/>
                    </a:lnTo>
                    <a:lnTo>
                      <a:pt x="64398" y="977427"/>
                    </a:lnTo>
                    <a:lnTo>
                      <a:pt x="66979" y="957656"/>
                    </a:lnTo>
                    <a:lnTo>
                      <a:pt x="66168" y="946391"/>
                    </a:lnTo>
                    <a:lnTo>
                      <a:pt x="63854" y="936004"/>
                    </a:lnTo>
                    <a:lnTo>
                      <a:pt x="60212" y="926771"/>
                    </a:lnTo>
                    <a:lnTo>
                      <a:pt x="55422" y="918971"/>
                    </a:lnTo>
                    <a:lnTo>
                      <a:pt x="57175" y="918121"/>
                    </a:lnTo>
                    <a:lnTo>
                      <a:pt x="63868" y="915581"/>
                    </a:lnTo>
                    <a:lnTo>
                      <a:pt x="68541" y="911148"/>
                    </a:lnTo>
                    <a:lnTo>
                      <a:pt x="68541" y="44945"/>
                    </a:lnTo>
                    <a:lnTo>
                      <a:pt x="67548" y="26296"/>
                    </a:lnTo>
                    <a:lnTo>
                      <a:pt x="61160" y="12138"/>
                    </a:lnTo>
                    <a:lnTo>
                      <a:pt x="51175" y="3147"/>
                    </a:lnTo>
                    <a:lnTo>
                      <a:pt x="39395" y="0"/>
                    </a:lnTo>
                    <a:close/>
                  </a:path>
                </a:pathLst>
              </a:custGeom>
              <a:solidFill>
                <a:srgbClr val="FFFFFF"/>
              </a:solidFill>
            </p:spPr>
            <p:txBody>
              <a:bodyPr wrap="square" lIns="0" tIns="0" rIns="0" bIns="0" rtlCol="0"/>
              <a:lstStyle/>
              <a:p>
                <a:endParaRPr>
                  <a:latin typeface="Arial" pitchFamily="34" charset="0"/>
                  <a:cs typeface="Arial" pitchFamily="34" charset="0"/>
                </a:endParaRPr>
              </a:p>
            </p:txBody>
          </p:sp>
          <p:sp>
            <p:nvSpPr>
              <p:cNvPr id="45" name="object 59"/>
              <p:cNvSpPr/>
              <p:nvPr/>
            </p:nvSpPr>
            <p:spPr>
              <a:xfrm>
                <a:off x="5530341" y="859167"/>
                <a:ext cx="68580" cy="1009015"/>
              </a:xfrm>
              <a:custGeom>
                <a:avLst/>
                <a:gdLst/>
                <a:ahLst/>
                <a:cxnLst/>
                <a:rect l="l" t="t" r="r" b="b"/>
                <a:pathLst>
                  <a:path w="68579" h="1009014">
                    <a:moveTo>
                      <a:pt x="13614" y="918578"/>
                    </a:moveTo>
                    <a:lnTo>
                      <a:pt x="6261" y="916330"/>
                    </a:lnTo>
                    <a:lnTo>
                      <a:pt x="0" y="911402"/>
                    </a:lnTo>
                    <a:lnTo>
                      <a:pt x="0" y="907211"/>
                    </a:lnTo>
                    <a:lnTo>
                      <a:pt x="0" y="49542"/>
                    </a:lnTo>
                    <a:lnTo>
                      <a:pt x="2289" y="22422"/>
                    </a:lnTo>
                    <a:lnTo>
                      <a:pt x="8534" y="7545"/>
                    </a:lnTo>
                    <a:lnTo>
                      <a:pt x="17798" y="1281"/>
                    </a:lnTo>
                    <a:lnTo>
                      <a:pt x="29146" y="0"/>
                    </a:lnTo>
                    <a:lnTo>
                      <a:pt x="39395" y="0"/>
                    </a:lnTo>
                    <a:lnTo>
                      <a:pt x="51175" y="3147"/>
                    </a:lnTo>
                    <a:lnTo>
                      <a:pt x="61160" y="12138"/>
                    </a:lnTo>
                    <a:lnTo>
                      <a:pt x="67548" y="26296"/>
                    </a:lnTo>
                    <a:lnTo>
                      <a:pt x="68541" y="44945"/>
                    </a:lnTo>
                    <a:lnTo>
                      <a:pt x="68541" y="907211"/>
                    </a:lnTo>
                    <a:lnTo>
                      <a:pt x="68541" y="911148"/>
                    </a:lnTo>
                    <a:lnTo>
                      <a:pt x="63868" y="915581"/>
                    </a:lnTo>
                    <a:lnTo>
                      <a:pt x="57175" y="918121"/>
                    </a:lnTo>
                    <a:lnTo>
                      <a:pt x="55422" y="918971"/>
                    </a:lnTo>
                    <a:lnTo>
                      <a:pt x="60212" y="926771"/>
                    </a:lnTo>
                    <a:lnTo>
                      <a:pt x="63854" y="936004"/>
                    </a:lnTo>
                    <a:lnTo>
                      <a:pt x="66168" y="946391"/>
                    </a:lnTo>
                    <a:lnTo>
                      <a:pt x="66979" y="957656"/>
                    </a:lnTo>
                    <a:lnTo>
                      <a:pt x="64398" y="977427"/>
                    </a:lnTo>
                    <a:lnTo>
                      <a:pt x="57356" y="993570"/>
                    </a:lnTo>
                    <a:lnTo>
                      <a:pt x="46909" y="1004453"/>
                    </a:lnTo>
                    <a:lnTo>
                      <a:pt x="34112" y="1008443"/>
                    </a:lnTo>
                    <a:lnTo>
                      <a:pt x="21327" y="1004453"/>
                    </a:lnTo>
                    <a:lnTo>
                      <a:pt x="10883" y="993570"/>
                    </a:lnTo>
                    <a:lnTo>
                      <a:pt x="3840" y="977427"/>
                    </a:lnTo>
                    <a:lnTo>
                      <a:pt x="1257" y="957656"/>
                    </a:lnTo>
                    <a:lnTo>
                      <a:pt x="2095" y="946263"/>
                    </a:lnTo>
                    <a:lnTo>
                      <a:pt x="4524" y="935780"/>
                    </a:lnTo>
                    <a:lnTo>
                      <a:pt x="8415" y="926488"/>
                    </a:lnTo>
                    <a:lnTo>
                      <a:pt x="13639" y="918667"/>
                    </a:lnTo>
                    <a:close/>
                  </a:path>
                </a:pathLst>
              </a:custGeom>
              <a:ln w="9359">
                <a:solidFill>
                  <a:srgbClr val="231F20"/>
                </a:solidFill>
              </a:ln>
            </p:spPr>
            <p:txBody>
              <a:bodyPr wrap="square" lIns="0" tIns="0" rIns="0" bIns="0" rtlCol="0"/>
              <a:lstStyle/>
              <a:p>
                <a:endParaRPr>
                  <a:latin typeface="Arial" pitchFamily="34" charset="0"/>
                  <a:cs typeface="Arial" pitchFamily="34" charset="0"/>
                </a:endParaRPr>
              </a:p>
            </p:txBody>
          </p:sp>
          <p:sp>
            <p:nvSpPr>
              <p:cNvPr id="46" name="object 60"/>
              <p:cNvSpPr/>
              <p:nvPr/>
            </p:nvSpPr>
            <p:spPr>
              <a:xfrm>
                <a:off x="5552135" y="1047622"/>
                <a:ext cx="26034" cy="797560"/>
              </a:xfrm>
              <a:custGeom>
                <a:avLst/>
                <a:gdLst/>
                <a:ahLst/>
                <a:cxnLst/>
                <a:rect l="l" t="t" r="r" b="b"/>
                <a:pathLst>
                  <a:path w="26035" h="797560">
                    <a:moveTo>
                      <a:pt x="17881" y="939"/>
                    </a:moveTo>
                    <a:lnTo>
                      <a:pt x="17526" y="609"/>
                    </a:lnTo>
                    <a:lnTo>
                      <a:pt x="17526" y="939"/>
                    </a:lnTo>
                    <a:lnTo>
                      <a:pt x="17881" y="939"/>
                    </a:lnTo>
                    <a:close/>
                  </a:path>
                  <a:path w="26035" h="797560">
                    <a:moveTo>
                      <a:pt x="25450" y="739076"/>
                    </a:moveTo>
                    <a:lnTo>
                      <a:pt x="19748" y="730859"/>
                    </a:lnTo>
                    <a:lnTo>
                      <a:pt x="17526" y="730859"/>
                    </a:lnTo>
                    <a:lnTo>
                      <a:pt x="17526" y="1270"/>
                    </a:lnTo>
                    <a:lnTo>
                      <a:pt x="8648" y="1270"/>
                    </a:lnTo>
                    <a:lnTo>
                      <a:pt x="8648" y="0"/>
                    </a:lnTo>
                    <a:lnTo>
                      <a:pt x="7886" y="0"/>
                    </a:lnTo>
                    <a:lnTo>
                      <a:pt x="7886" y="1270"/>
                    </a:lnTo>
                    <a:lnTo>
                      <a:pt x="7886" y="730859"/>
                    </a:lnTo>
                    <a:lnTo>
                      <a:pt x="5702" y="730859"/>
                    </a:lnTo>
                    <a:lnTo>
                      <a:pt x="0" y="739076"/>
                    </a:lnTo>
                    <a:lnTo>
                      <a:pt x="0" y="788758"/>
                    </a:lnTo>
                    <a:lnTo>
                      <a:pt x="5702" y="796975"/>
                    </a:lnTo>
                    <a:lnTo>
                      <a:pt x="19748" y="796975"/>
                    </a:lnTo>
                    <a:lnTo>
                      <a:pt x="25450" y="788758"/>
                    </a:lnTo>
                    <a:lnTo>
                      <a:pt x="25450" y="739076"/>
                    </a:lnTo>
                    <a:close/>
                  </a:path>
                </a:pathLst>
              </a:custGeom>
              <a:solidFill>
                <a:srgbClr val="ED1C24"/>
              </a:solidFill>
            </p:spPr>
            <p:txBody>
              <a:bodyPr wrap="square" lIns="0" tIns="0" rIns="0" bIns="0" rtlCol="0"/>
              <a:lstStyle/>
              <a:p>
                <a:endParaRPr>
                  <a:latin typeface="Arial" pitchFamily="34" charset="0"/>
                  <a:cs typeface="Arial" pitchFamily="34" charset="0"/>
                </a:endParaRPr>
              </a:p>
            </p:txBody>
          </p:sp>
          <p:sp>
            <p:nvSpPr>
              <p:cNvPr id="47" name="object 61"/>
              <p:cNvSpPr/>
              <p:nvPr/>
            </p:nvSpPr>
            <p:spPr>
              <a:xfrm>
                <a:off x="5552135" y="1778482"/>
                <a:ext cx="26034" cy="66675"/>
              </a:xfrm>
              <a:custGeom>
                <a:avLst/>
                <a:gdLst/>
                <a:ahLst/>
                <a:cxnLst/>
                <a:rect l="l" t="t" r="r" b="b"/>
                <a:pathLst>
                  <a:path w="26035" h="66675">
                    <a:moveTo>
                      <a:pt x="0" y="47739"/>
                    </a:moveTo>
                    <a:lnTo>
                      <a:pt x="0" y="18376"/>
                    </a:lnTo>
                    <a:lnTo>
                      <a:pt x="0" y="8216"/>
                    </a:lnTo>
                    <a:lnTo>
                      <a:pt x="5702" y="0"/>
                    </a:lnTo>
                    <a:lnTo>
                      <a:pt x="12712" y="0"/>
                    </a:lnTo>
                    <a:lnTo>
                      <a:pt x="19748" y="0"/>
                    </a:lnTo>
                    <a:lnTo>
                      <a:pt x="25450" y="8216"/>
                    </a:lnTo>
                    <a:lnTo>
                      <a:pt x="25450" y="18376"/>
                    </a:lnTo>
                    <a:lnTo>
                      <a:pt x="25450" y="47739"/>
                    </a:lnTo>
                    <a:lnTo>
                      <a:pt x="25450" y="57899"/>
                    </a:lnTo>
                    <a:lnTo>
                      <a:pt x="19748" y="66116"/>
                    </a:lnTo>
                    <a:lnTo>
                      <a:pt x="12712" y="66116"/>
                    </a:lnTo>
                    <a:lnTo>
                      <a:pt x="5702" y="66116"/>
                    </a:lnTo>
                    <a:lnTo>
                      <a:pt x="0" y="57899"/>
                    </a:lnTo>
                    <a:lnTo>
                      <a:pt x="0" y="47739"/>
                    </a:lnTo>
                    <a:close/>
                  </a:path>
                </a:pathLst>
              </a:custGeom>
              <a:ln w="14414">
                <a:solidFill>
                  <a:srgbClr val="ED1C24"/>
                </a:solidFill>
              </a:ln>
            </p:spPr>
            <p:txBody>
              <a:bodyPr wrap="square" lIns="0" tIns="0" rIns="0" bIns="0" rtlCol="0"/>
              <a:lstStyle/>
              <a:p>
                <a:endParaRPr>
                  <a:latin typeface="Arial" pitchFamily="34" charset="0"/>
                  <a:cs typeface="Arial" pitchFamily="34" charset="0"/>
                </a:endParaRPr>
              </a:p>
            </p:txBody>
          </p:sp>
          <p:sp>
            <p:nvSpPr>
              <p:cNvPr id="48" name="object 62"/>
              <p:cNvSpPr/>
              <p:nvPr/>
            </p:nvSpPr>
            <p:spPr>
              <a:xfrm>
                <a:off x="5580252" y="859955"/>
                <a:ext cx="0" cy="0"/>
              </a:xfrm>
              <a:custGeom>
                <a:avLst/>
                <a:gdLst/>
                <a:ahLst/>
                <a:cxnLst/>
                <a:rect l="l" t="t" r="r" b="b"/>
                <a:pathLst>
                  <a:path>
                    <a:moveTo>
                      <a:pt x="0" y="0"/>
                    </a:moveTo>
                    <a:lnTo>
                      <a:pt x="0" y="0"/>
                    </a:lnTo>
                  </a:path>
                </a:pathLst>
              </a:custGeom>
              <a:ln w="14414">
                <a:solidFill>
                  <a:srgbClr val="231F20"/>
                </a:solidFill>
              </a:ln>
            </p:spPr>
            <p:txBody>
              <a:bodyPr wrap="square" lIns="0" tIns="0" rIns="0" bIns="0" rtlCol="0"/>
              <a:lstStyle/>
              <a:p>
                <a:endParaRPr>
                  <a:latin typeface="Arial" pitchFamily="34" charset="0"/>
                  <a:cs typeface="Arial" pitchFamily="34" charset="0"/>
                </a:endParaRPr>
              </a:p>
            </p:txBody>
          </p:sp>
          <p:sp>
            <p:nvSpPr>
              <p:cNvPr id="49" name="object 63"/>
              <p:cNvSpPr/>
              <p:nvPr/>
            </p:nvSpPr>
            <p:spPr>
              <a:xfrm>
                <a:off x="5521693" y="1550860"/>
                <a:ext cx="152400" cy="26034"/>
              </a:xfrm>
              <a:custGeom>
                <a:avLst/>
                <a:gdLst/>
                <a:ahLst/>
                <a:cxnLst/>
                <a:rect l="l" t="t" r="r" b="b"/>
                <a:pathLst>
                  <a:path w="152400" h="26034">
                    <a:moveTo>
                      <a:pt x="146024" y="901"/>
                    </a:moveTo>
                    <a:lnTo>
                      <a:pt x="149885" y="3060"/>
                    </a:lnTo>
                    <a:lnTo>
                      <a:pt x="152018" y="5461"/>
                    </a:lnTo>
                    <a:lnTo>
                      <a:pt x="152018" y="7950"/>
                    </a:lnTo>
                    <a:lnTo>
                      <a:pt x="146046" y="14983"/>
                    </a:lnTo>
                    <a:lnTo>
                      <a:pt x="129759" y="20723"/>
                    </a:lnTo>
                    <a:lnTo>
                      <a:pt x="105598" y="24591"/>
                    </a:lnTo>
                    <a:lnTo>
                      <a:pt x="76009" y="26009"/>
                    </a:lnTo>
                    <a:lnTo>
                      <a:pt x="46425" y="24591"/>
                    </a:lnTo>
                    <a:lnTo>
                      <a:pt x="22264" y="20723"/>
                    </a:lnTo>
                    <a:lnTo>
                      <a:pt x="5973" y="14983"/>
                    </a:lnTo>
                    <a:lnTo>
                      <a:pt x="0" y="7950"/>
                    </a:lnTo>
                    <a:lnTo>
                      <a:pt x="0" y="5080"/>
                    </a:lnTo>
                    <a:lnTo>
                      <a:pt x="2793" y="2387"/>
                    </a:lnTo>
                    <a:lnTo>
                      <a:pt x="7759" y="0"/>
                    </a:lnTo>
                  </a:path>
                </a:pathLst>
              </a:custGeom>
              <a:ln w="9359">
                <a:solidFill>
                  <a:srgbClr val="231F20"/>
                </a:solidFill>
              </a:ln>
            </p:spPr>
            <p:txBody>
              <a:bodyPr wrap="square" lIns="0" tIns="0" rIns="0" bIns="0" rtlCol="0"/>
              <a:lstStyle/>
              <a:p>
                <a:endParaRPr>
                  <a:latin typeface="Arial" pitchFamily="34" charset="0"/>
                  <a:cs typeface="Arial" pitchFamily="34" charset="0"/>
                </a:endParaRPr>
              </a:p>
            </p:txBody>
          </p:sp>
          <p:sp>
            <p:nvSpPr>
              <p:cNvPr id="50" name="object 64"/>
              <p:cNvSpPr/>
              <p:nvPr/>
            </p:nvSpPr>
            <p:spPr>
              <a:xfrm>
                <a:off x="5598642" y="1666671"/>
                <a:ext cx="20320" cy="5715"/>
              </a:xfrm>
              <a:custGeom>
                <a:avLst/>
                <a:gdLst/>
                <a:ahLst/>
                <a:cxnLst/>
                <a:rect l="l" t="t" r="r" b="b"/>
                <a:pathLst>
                  <a:path w="20320" h="5714">
                    <a:moveTo>
                      <a:pt x="0" y="0"/>
                    </a:moveTo>
                    <a:lnTo>
                      <a:pt x="7010" y="1282"/>
                    </a:lnTo>
                    <a:lnTo>
                      <a:pt x="13055" y="3454"/>
                    </a:lnTo>
                    <a:lnTo>
                      <a:pt x="20002" y="5295"/>
                    </a:lnTo>
                  </a:path>
                </a:pathLst>
              </a:custGeom>
              <a:ln w="14414">
                <a:solidFill>
                  <a:srgbClr val="231F20"/>
                </a:solidFill>
              </a:ln>
            </p:spPr>
            <p:txBody>
              <a:bodyPr wrap="square" lIns="0" tIns="0" rIns="0" bIns="0" rtlCol="0"/>
              <a:lstStyle/>
              <a:p>
                <a:endParaRPr>
                  <a:latin typeface="Arial" pitchFamily="34" charset="0"/>
                  <a:cs typeface="Arial" pitchFamily="34" charset="0"/>
                </a:endParaRPr>
              </a:p>
            </p:txBody>
          </p:sp>
          <p:sp>
            <p:nvSpPr>
              <p:cNvPr id="51" name="object 65"/>
              <p:cNvSpPr/>
              <p:nvPr/>
            </p:nvSpPr>
            <p:spPr>
              <a:xfrm>
                <a:off x="5494223" y="1669821"/>
                <a:ext cx="212090" cy="102870"/>
              </a:xfrm>
              <a:custGeom>
                <a:avLst/>
                <a:gdLst/>
                <a:ahLst/>
                <a:cxnLst/>
                <a:rect l="l" t="t" r="r" b="b"/>
                <a:pathLst>
                  <a:path w="212089" h="102869">
                    <a:moveTo>
                      <a:pt x="171450" y="18021"/>
                    </a:moveTo>
                    <a:lnTo>
                      <a:pt x="186917" y="26594"/>
                    </a:lnTo>
                    <a:lnTo>
                      <a:pt x="199723" y="35914"/>
                    </a:lnTo>
                    <a:lnTo>
                      <a:pt x="208447" y="45355"/>
                    </a:lnTo>
                    <a:lnTo>
                      <a:pt x="211670" y="54292"/>
                    </a:lnTo>
                    <a:lnTo>
                      <a:pt x="203353" y="73065"/>
                    </a:lnTo>
                    <a:lnTo>
                      <a:pt x="180671" y="88388"/>
                    </a:lnTo>
                    <a:lnTo>
                      <a:pt x="147028" y="98715"/>
                    </a:lnTo>
                    <a:lnTo>
                      <a:pt x="105829" y="102501"/>
                    </a:lnTo>
                    <a:lnTo>
                      <a:pt x="64636" y="98715"/>
                    </a:lnTo>
                    <a:lnTo>
                      <a:pt x="30997" y="88388"/>
                    </a:lnTo>
                    <a:lnTo>
                      <a:pt x="8316" y="73065"/>
                    </a:lnTo>
                    <a:lnTo>
                      <a:pt x="0" y="54292"/>
                    </a:lnTo>
                    <a:lnTo>
                      <a:pt x="550" y="39192"/>
                    </a:lnTo>
                    <a:lnTo>
                      <a:pt x="5778" y="23922"/>
                    </a:lnTo>
                    <a:lnTo>
                      <a:pt x="16559" y="10263"/>
                    </a:lnTo>
                    <a:lnTo>
                      <a:pt x="33769" y="0"/>
                    </a:lnTo>
                  </a:path>
                </a:pathLst>
              </a:custGeom>
              <a:ln w="9359">
                <a:solidFill>
                  <a:srgbClr val="231F20"/>
                </a:solidFill>
              </a:ln>
            </p:spPr>
            <p:txBody>
              <a:bodyPr wrap="square" lIns="0" tIns="0" rIns="0" bIns="0" rtlCol="0"/>
              <a:lstStyle/>
              <a:p>
                <a:endParaRPr>
                  <a:latin typeface="Arial" pitchFamily="34" charset="0"/>
                  <a:cs typeface="Arial" pitchFamily="34" charset="0"/>
                </a:endParaRPr>
              </a:p>
            </p:txBody>
          </p:sp>
          <p:sp>
            <p:nvSpPr>
              <p:cNvPr id="52" name="object 66"/>
              <p:cNvSpPr/>
              <p:nvPr/>
            </p:nvSpPr>
            <p:spPr>
              <a:xfrm>
                <a:off x="5619064" y="1628178"/>
                <a:ext cx="46990" cy="0"/>
              </a:xfrm>
              <a:custGeom>
                <a:avLst/>
                <a:gdLst/>
                <a:ahLst/>
                <a:cxnLst/>
                <a:rect l="l" t="t" r="r" b="b"/>
                <a:pathLst>
                  <a:path w="46989">
                    <a:moveTo>
                      <a:pt x="0" y="0"/>
                    </a:moveTo>
                    <a:lnTo>
                      <a:pt x="46672" y="0"/>
                    </a:lnTo>
                  </a:path>
                </a:pathLst>
              </a:custGeom>
              <a:ln w="9359">
                <a:solidFill>
                  <a:srgbClr val="808285"/>
                </a:solidFill>
              </a:ln>
            </p:spPr>
            <p:txBody>
              <a:bodyPr wrap="square" lIns="0" tIns="0" rIns="0" bIns="0" rtlCol="0"/>
              <a:lstStyle/>
              <a:p>
                <a:endParaRPr>
                  <a:latin typeface="Arial" pitchFamily="34" charset="0"/>
                  <a:cs typeface="Arial" pitchFamily="34" charset="0"/>
                </a:endParaRPr>
              </a:p>
            </p:txBody>
          </p:sp>
          <p:sp>
            <p:nvSpPr>
              <p:cNvPr id="53" name="object 67"/>
              <p:cNvSpPr/>
              <p:nvPr/>
            </p:nvSpPr>
            <p:spPr>
              <a:xfrm>
                <a:off x="5618111" y="1427416"/>
                <a:ext cx="48260" cy="426720"/>
              </a:xfrm>
              <a:custGeom>
                <a:avLst/>
                <a:gdLst/>
                <a:ahLst/>
                <a:cxnLst/>
                <a:rect l="l" t="t" r="r" b="b"/>
                <a:pathLst>
                  <a:path w="48260" h="426719">
                    <a:moveTo>
                      <a:pt x="48221" y="0"/>
                    </a:moveTo>
                    <a:lnTo>
                      <a:pt x="48221" y="392823"/>
                    </a:lnTo>
                    <a:lnTo>
                      <a:pt x="46327" y="405806"/>
                    </a:lnTo>
                    <a:lnTo>
                      <a:pt x="41159" y="416402"/>
                    </a:lnTo>
                    <a:lnTo>
                      <a:pt x="33493" y="423543"/>
                    </a:lnTo>
                    <a:lnTo>
                      <a:pt x="24104" y="426161"/>
                    </a:lnTo>
                    <a:lnTo>
                      <a:pt x="14723" y="423543"/>
                    </a:lnTo>
                    <a:lnTo>
                      <a:pt x="7061" y="416402"/>
                    </a:lnTo>
                    <a:lnTo>
                      <a:pt x="1894" y="405806"/>
                    </a:lnTo>
                    <a:lnTo>
                      <a:pt x="0" y="392823"/>
                    </a:lnTo>
                    <a:lnTo>
                      <a:pt x="0" y="1739"/>
                    </a:lnTo>
                  </a:path>
                </a:pathLst>
              </a:custGeom>
              <a:ln w="9359">
                <a:solidFill>
                  <a:srgbClr val="231F20"/>
                </a:solidFill>
              </a:ln>
            </p:spPr>
            <p:txBody>
              <a:bodyPr wrap="square" lIns="0" tIns="0" rIns="0" bIns="0" rtlCol="0"/>
              <a:lstStyle/>
              <a:p>
                <a:endParaRPr>
                  <a:latin typeface="Arial" pitchFamily="34" charset="0"/>
                  <a:cs typeface="Arial" pitchFamily="34" charset="0"/>
                </a:endParaRPr>
              </a:p>
            </p:txBody>
          </p:sp>
          <p:sp>
            <p:nvSpPr>
              <p:cNvPr id="54" name="object 68"/>
              <p:cNvSpPr/>
              <p:nvPr/>
            </p:nvSpPr>
            <p:spPr>
              <a:xfrm>
                <a:off x="5499303" y="1462379"/>
                <a:ext cx="238760" cy="24130"/>
              </a:xfrm>
              <a:custGeom>
                <a:avLst/>
                <a:gdLst/>
                <a:ahLst/>
                <a:cxnLst/>
                <a:rect l="l" t="t" r="r" b="b"/>
                <a:pathLst>
                  <a:path w="238760" h="24130">
                    <a:moveTo>
                      <a:pt x="27038" y="1358"/>
                    </a:moveTo>
                    <a:lnTo>
                      <a:pt x="26657" y="3429"/>
                    </a:lnTo>
                    <a:lnTo>
                      <a:pt x="24041" y="5219"/>
                    </a:lnTo>
                    <a:lnTo>
                      <a:pt x="16916" y="7734"/>
                    </a:lnTo>
                    <a:lnTo>
                      <a:pt x="3060" y="11950"/>
                    </a:lnTo>
                    <a:lnTo>
                      <a:pt x="0" y="19697"/>
                    </a:lnTo>
                    <a:lnTo>
                      <a:pt x="15455" y="23571"/>
                    </a:lnTo>
                    <a:lnTo>
                      <a:pt x="27038" y="20193"/>
                    </a:lnTo>
                    <a:lnTo>
                      <a:pt x="27038" y="1358"/>
                    </a:lnTo>
                    <a:close/>
                  </a:path>
                  <a:path w="238760" h="24130">
                    <a:moveTo>
                      <a:pt x="201434" y="38"/>
                    </a:moveTo>
                    <a:lnTo>
                      <a:pt x="197281" y="2349"/>
                    </a:lnTo>
                    <a:lnTo>
                      <a:pt x="189395" y="5702"/>
                    </a:lnTo>
                    <a:lnTo>
                      <a:pt x="175196" y="10325"/>
                    </a:lnTo>
                    <a:lnTo>
                      <a:pt x="173380" y="18376"/>
                    </a:lnTo>
                    <a:lnTo>
                      <a:pt x="189420" y="22237"/>
                    </a:lnTo>
                    <a:lnTo>
                      <a:pt x="201434" y="18872"/>
                    </a:lnTo>
                    <a:lnTo>
                      <a:pt x="201434" y="38"/>
                    </a:lnTo>
                    <a:close/>
                  </a:path>
                  <a:path w="238760" h="24130">
                    <a:moveTo>
                      <a:pt x="238264" y="11887"/>
                    </a:moveTo>
                    <a:lnTo>
                      <a:pt x="222631" y="6921"/>
                    </a:lnTo>
                    <a:lnTo>
                      <a:pt x="214604" y="4025"/>
                    </a:lnTo>
                    <a:lnTo>
                      <a:pt x="211645" y="2095"/>
                    </a:lnTo>
                    <a:lnTo>
                      <a:pt x="211226" y="0"/>
                    </a:lnTo>
                    <a:lnTo>
                      <a:pt x="211226" y="18821"/>
                    </a:lnTo>
                    <a:lnTo>
                      <a:pt x="222821" y="22212"/>
                    </a:lnTo>
                    <a:lnTo>
                      <a:pt x="238264" y="18351"/>
                    </a:lnTo>
                    <a:lnTo>
                      <a:pt x="238264" y="11887"/>
                    </a:lnTo>
                    <a:close/>
                  </a:path>
                </a:pathLst>
              </a:custGeom>
              <a:solidFill>
                <a:srgbClr val="E7E3C3"/>
              </a:solidFill>
            </p:spPr>
            <p:txBody>
              <a:bodyPr wrap="square" lIns="0" tIns="0" rIns="0" bIns="0" rtlCol="0"/>
              <a:lstStyle/>
              <a:p>
                <a:endParaRPr>
                  <a:latin typeface="Arial" pitchFamily="34" charset="0"/>
                  <a:cs typeface="Arial" pitchFamily="34" charset="0"/>
                </a:endParaRPr>
              </a:p>
            </p:txBody>
          </p:sp>
          <p:sp>
            <p:nvSpPr>
              <p:cNvPr id="55" name="object 69"/>
              <p:cNvSpPr/>
              <p:nvPr/>
            </p:nvSpPr>
            <p:spPr>
              <a:xfrm>
                <a:off x="5718568" y="588175"/>
                <a:ext cx="497840" cy="0"/>
              </a:xfrm>
              <a:custGeom>
                <a:avLst/>
                <a:gdLst/>
                <a:ahLst/>
                <a:cxnLst/>
                <a:rect l="l" t="t" r="r" b="b"/>
                <a:pathLst>
                  <a:path w="497839">
                    <a:moveTo>
                      <a:pt x="497344" y="0"/>
                    </a:moveTo>
                    <a:lnTo>
                      <a:pt x="0" y="0"/>
                    </a:lnTo>
                  </a:path>
                </a:pathLst>
              </a:custGeom>
              <a:ln w="6350">
                <a:solidFill>
                  <a:srgbClr val="231F20"/>
                </a:solidFill>
              </a:ln>
            </p:spPr>
            <p:txBody>
              <a:bodyPr wrap="square" lIns="0" tIns="0" rIns="0" bIns="0" rtlCol="0"/>
              <a:lstStyle/>
              <a:p>
                <a:endParaRPr>
                  <a:latin typeface="Arial" pitchFamily="34" charset="0"/>
                  <a:cs typeface="Arial" pitchFamily="34" charset="0"/>
                </a:endParaRPr>
              </a:p>
            </p:txBody>
          </p:sp>
        </p:grpSp>
        <p:sp>
          <p:nvSpPr>
            <p:cNvPr id="19" name="object 70"/>
            <p:cNvSpPr txBox="1"/>
            <p:nvPr/>
          </p:nvSpPr>
          <p:spPr>
            <a:xfrm>
              <a:off x="7361297" y="2407932"/>
              <a:ext cx="1534702" cy="271785"/>
            </a:xfrm>
            <a:prstGeom prst="rect">
              <a:avLst/>
            </a:prstGeom>
          </p:spPr>
          <p:txBody>
            <a:bodyPr vert="horz" wrap="square" lIns="0" tIns="12700" rIns="0" bIns="0" rtlCol="0">
              <a:spAutoFit/>
            </a:bodyPr>
            <a:lstStyle/>
            <a:p>
              <a:pPr marL="12700">
                <a:spcBef>
                  <a:spcPts val="100"/>
                </a:spcBef>
              </a:pPr>
              <a:r>
                <a:rPr sz="1600">
                  <a:solidFill>
                    <a:srgbClr val="231F20"/>
                  </a:solidFill>
                  <a:latin typeface="Arial" pitchFamily="34" charset="0"/>
                  <a:cs typeface="Arial" pitchFamily="34" charset="0"/>
                </a:rPr>
                <a:t>stirrer</a:t>
              </a:r>
              <a:endParaRPr sz="1600">
                <a:latin typeface="Arial" pitchFamily="34" charset="0"/>
                <a:cs typeface="Arial" pitchFamily="34" charset="0"/>
              </a:endParaRPr>
            </a:p>
          </p:txBody>
        </p:sp>
        <p:sp>
          <p:nvSpPr>
            <p:cNvPr id="20" name="object 71"/>
            <p:cNvSpPr/>
            <p:nvPr/>
          </p:nvSpPr>
          <p:spPr>
            <a:xfrm>
              <a:off x="5683720" y="3342489"/>
              <a:ext cx="1621008" cy="0"/>
            </a:xfrm>
            <a:custGeom>
              <a:avLst/>
              <a:gdLst/>
              <a:ahLst/>
              <a:cxnLst/>
              <a:rect l="l" t="t" r="r" b="b"/>
              <a:pathLst>
                <a:path w="612139">
                  <a:moveTo>
                    <a:pt x="612000" y="0"/>
                  </a:moveTo>
                  <a:lnTo>
                    <a:pt x="0" y="0"/>
                  </a:lnTo>
                </a:path>
              </a:pathLst>
            </a:custGeom>
            <a:ln w="9525">
              <a:solidFill>
                <a:srgbClr val="231F20"/>
              </a:solidFill>
            </a:ln>
          </p:spPr>
          <p:txBody>
            <a:bodyPr wrap="square" lIns="0" tIns="0" rIns="0" bIns="0" rtlCol="0"/>
            <a:lstStyle/>
            <a:p>
              <a:endParaRPr>
                <a:latin typeface="Arial" pitchFamily="34" charset="0"/>
                <a:cs typeface="Arial" pitchFamily="34" charset="0"/>
              </a:endParaRPr>
            </a:p>
          </p:txBody>
        </p:sp>
        <p:sp>
          <p:nvSpPr>
            <p:cNvPr id="21" name="object 72"/>
            <p:cNvSpPr txBox="1"/>
            <p:nvPr/>
          </p:nvSpPr>
          <p:spPr>
            <a:xfrm>
              <a:off x="7356454" y="3136403"/>
              <a:ext cx="2368345" cy="281406"/>
            </a:xfrm>
            <a:prstGeom prst="rect">
              <a:avLst/>
            </a:prstGeom>
          </p:spPr>
          <p:txBody>
            <a:bodyPr vert="horz" wrap="square" lIns="0" tIns="12700" rIns="0" bIns="0" rtlCol="0">
              <a:spAutoFit/>
            </a:bodyPr>
            <a:lstStyle/>
            <a:p>
              <a:pPr marL="12700" marR="5080" indent="1270">
                <a:lnSpc>
                  <a:spcPct val="112799"/>
                </a:lnSpc>
                <a:spcBef>
                  <a:spcPts val="100"/>
                </a:spcBef>
              </a:pPr>
              <a:r>
                <a:rPr sz="1600">
                  <a:solidFill>
                    <a:srgbClr val="231F20"/>
                  </a:solidFill>
                  <a:latin typeface="Arial" pitchFamily="34" charset="0"/>
                  <a:cs typeface="Arial" pitchFamily="34" charset="0"/>
                </a:rPr>
                <a:t>thermometer</a:t>
              </a:r>
              <a:endParaRPr sz="1600">
                <a:latin typeface="Arial" pitchFamily="34" charset="0"/>
                <a:cs typeface="Arial" pitchFamily="34" charset="0"/>
              </a:endParaRPr>
            </a:p>
          </p:txBody>
        </p:sp>
        <p:grpSp>
          <p:nvGrpSpPr>
            <p:cNvPr id="22" name="object 73"/>
            <p:cNvGrpSpPr/>
            <p:nvPr/>
          </p:nvGrpSpPr>
          <p:grpSpPr>
            <a:xfrm>
              <a:off x="4686127" y="4454844"/>
              <a:ext cx="2656908" cy="724245"/>
              <a:chOff x="5227192" y="1561972"/>
              <a:chExt cx="1003326" cy="376200"/>
            </a:xfrm>
          </p:grpSpPr>
          <p:sp>
            <p:nvSpPr>
              <p:cNvPr id="34" name="object 74"/>
              <p:cNvSpPr/>
              <p:nvPr/>
            </p:nvSpPr>
            <p:spPr>
              <a:xfrm>
                <a:off x="5666003" y="1561972"/>
                <a:ext cx="564515" cy="0"/>
              </a:xfrm>
              <a:custGeom>
                <a:avLst/>
                <a:gdLst/>
                <a:ahLst/>
                <a:cxnLst/>
                <a:rect l="l" t="t" r="r" b="b"/>
                <a:pathLst>
                  <a:path w="564514">
                    <a:moveTo>
                      <a:pt x="564451" y="0"/>
                    </a:moveTo>
                    <a:lnTo>
                      <a:pt x="0" y="0"/>
                    </a:lnTo>
                  </a:path>
                </a:pathLst>
              </a:custGeom>
              <a:ln w="9525">
                <a:solidFill>
                  <a:srgbClr val="231F20"/>
                </a:solidFill>
              </a:ln>
            </p:spPr>
            <p:txBody>
              <a:bodyPr wrap="square" lIns="0" tIns="0" rIns="0" bIns="0" rtlCol="0"/>
              <a:lstStyle/>
              <a:p>
                <a:endParaRPr>
                  <a:latin typeface="Arial" pitchFamily="34" charset="0"/>
                  <a:cs typeface="Arial" pitchFamily="34" charset="0"/>
                </a:endParaRPr>
              </a:p>
            </p:txBody>
          </p:sp>
          <p:sp>
            <p:nvSpPr>
              <p:cNvPr id="35" name="object 75"/>
              <p:cNvSpPr/>
              <p:nvPr/>
            </p:nvSpPr>
            <p:spPr>
              <a:xfrm>
                <a:off x="5621400" y="1734769"/>
                <a:ext cx="600710" cy="0"/>
              </a:xfrm>
              <a:custGeom>
                <a:avLst/>
                <a:gdLst/>
                <a:ahLst/>
                <a:cxnLst/>
                <a:rect l="l" t="t" r="r" b="b"/>
                <a:pathLst>
                  <a:path w="600710">
                    <a:moveTo>
                      <a:pt x="600443" y="0"/>
                    </a:moveTo>
                    <a:lnTo>
                      <a:pt x="0" y="0"/>
                    </a:lnTo>
                  </a:path>
                </a:pathLst>
              </a:custGeom>
              <a:ln w="9525">
                <a:solidFill>
                  <a:srgbClr val="231F20"/>
                </a:solidFill>
              </a:ln>
            </p:spPr>
            <p:txBody>
              <a:bodyPr wrap="square" lIns="0" tIns="0" rIns="0" bIns="0" rtlCol="0"/>
              <a:lstStyle/>
              <a:p>
                <a:endParaRPr>
                  <a:latin typeface="Arial" pitchFamily="34" charset="0"/>
                  <a:cs typeface="Arial" pitchFamily="34" charset="0"/>
                </a:endParaRPr>
              </a:p>
            </p:txBody>
          </p:sp>
          <p:sp>
            <p:nvSpPr>
              <p:cNvPr id="36" name="object 76"/>
              <p:cNvSpPr/>
              <p:nvPr/>
            </p:nvSpPr>
            <p:spPr>
              <a:xfrm>
                <a:off x="5227192" y="1938172"/>
                <a:ext cx="203835" cy="0"/>
              </a:xfrm>
              <a:custGeom>
                <a:avLst/>
                <a:gdLst/>
                <a:ahLst/>
                <a:cxnLst/>
                <a:rect l="l" t="t" r="r" b="b"/>
                <a:pathLst>
                  <a:path w="203835">
                    <a:moveTo>
                      <a:pt x="0" y="0"/>
                    </a:moveTo>
                    <a:lnTo>
                      <a:pt x="203708" y="0"/>
                    </a:lnTo>
                  </a:path>
                </a:pathLst>
              </a:custGeom>
              <a:ln w="9525">
                <a:solidFill>
                  <a:srgbClr val="231F20"/>
                </a:solidFill>
              </a:ln>
            </p:spPr>
            <p:txBody>
              <a:bodyPr wrap="square" lIns="0" tIns="0" rIns="0" bIns="0" rtlCol="0"/>
              <a:lstStyle/>
              <a:p>
                <a:endParaRPr>
                  <a:latin typeface="Arial" pitchFamily="34" charset="0"/>
                  <a:cs typeface="Arial" pitchFamily="34" charset="0"/>
                </a:endParaRPr>
              </a:p>
            </p:txBody>
          </p:sp>
        </p:grpSp>
        <p:sp>
          <p:nvSpPr>
            <p:cNvPr id="23" name="object 77"/>
            <p:cNvSpPr txBox="1"/>
            <p:nvPr/>
          </p:nvSpPr>
          <p:spPr>
            <a:xfrm>
              <a:off x="3218007" y="5006889"/>
              <a:ext cx="1417541" cy="530116"/>
            </a:xfrm>
            <a:prstGeom prst="rect">
              <a:avLst/>
            </a:prstGeom>
          </p:spPr>
          <p:txBody>
            <a:bodyPr vert="horz" wrap="square" lIns="0" tIns="12700" rIns="0" bIns="0" rtlCol="0">
              <a:spAutoFit/>
            </a:bodyPr>
            <a:lstStyle/>
            <a:p>
              <a:pPr marL="12700">
                <a:spcBef>
                  <a:spcPts val="100"/>
                </a:spcBef>
              </a:pPr>
              <a:r>
                <a:rPr sz="1600">
                  <a:solidFill>
                    <a:srgbClr val="231F20"/>
                  </a:solidFill>
                  <a:latin typeface="Arial" pitchFamily="34" charset="0"/>
                  <a:cs typeface="Arial" pitchFamily="34" charset="0"/>
                </a:rPr>
                <a:t>paraffin oil</a:t>
              </a:r>
              <a:endParaRPr sz="1600">
                <a:latin typeface="Arial" pitchFamily="34" charset="0"/>
                <a:cs typeface="Arial" pitchFamily="34" charset="0"/>
              </a:endParaRPr>
            </a:p>
          </p:txBody>
        </p:sp>
        <p:grpSp>
          <p:nvGrpSpPr>
            <p:cNvPr id="24" name="object 78"/>
            <p:cNvGrpSpPr/>
            <p:nvPr/>
          </p:nvGrpSpPr>
          <p:grpSpPr>
            <a:xfrm>
              <a:off x="5998304" y="5377422"/>
              <a:ext cx="173199" cy="347478"/>
              <a:chOff x="5722708" y="2041194"/>
              <a:chExt cx="65405" cy="180493"/>
            </a:xfrm>
          </p:grpSpPr>
          <p:sp>
            <p:nvSpPr>
              <p:cNvPr id="32" name="object 79"/>
              <p:cNvSpPr/>
              <p:nvPr/>
            </p:nvSpPr>
            <p:spPr>
              <a:xfrm>
                <a:off x="5755119" y="2110562"/>
                <a:ext cx="0" cy="111125"/>
              </a:xfrm>
              <a:custGeom>
                <a:avLst/>
                <a:gdLst/>
                <a:ahLst/>
                <a:cxnLst/>
                <a:rect l="l" t="t" r="r" b="b"/>
                <a:pathLst>
                  <a:path h="111125">
                    <a:moveTo>
                      <a:pt x="0" y="110629"/>
                    </a:moveTo>
                    <a:lnTo>
                      <a:pt x="0" y="0"/>
                    </a:lnTo>
                  </a:path>
                </a:pathLst>
              </a:custGeom>
              <a:ln w="12700">
                <a:solidFill>
                  <a:srgbClr val="ED1C24"/>
                </a:solidFill>
              </a:ln>
            </p:spPr>
            <p:txBody>
              <a:bodyPr wrap="square" lIns="0" tIns="0" rIns="0" bIns="0" rtlCol="0"/>
              <a:lstStyle/>
              <a:p>
                <a:endParaRPr>
                  <a:latin typeface="Arial" pitchFamily="34" charset="0"/>
                  <a:cs typeface="Arial" pitchFamily="34" charset="0"/>
                </a:endParaRPr>
              </a:p>
            </p:txBody>
          </p:sp>
          <p:sp>
            <p:nvSpPr>
              <p:cNvPr id="33" name="object 80"/>
              <p:cNvSpPr/>
              <p:nvPr/>
            </p:nvSpPr>
            <p:spPr>
              <a:xfrm>
                <a:off x="5722708" y="2041194"/>
                <a:ext cx="65405" cy="89535"/>
              </a:xfrm>
              <a:custGeom>
                <a:avLst/>
                <a:gdLst/>
                <a:ahLst/>
                <a:cxnLst/>
                <a:rect l="l" t="t" r="r" b="b"/>
                <a:pathLst>
                  <a:path w="65404" h="89535">
                    <a:moveTo>
                      <a:pt x="32410" y="0"/>
                    </a:moveTo>
                    <a:lnTo>
                      <a:pt x="0" y="89052"/>
                    </a:lnTo>
                    <a:lnTo>
                      <a:pt x="32410" y="69367"/>
                    </a:lnTo>
                    <a:lnTo>
                      <a:pt x="64820" y="89052"/>
                    </a:lnTo>
                    <a:lnTo>
                      <a:pt x="32410" y="0"/>
                    </a:lnTo>
                    <a:close/>
                  </a:path>
                </a:pathLst>
              </a:custGeom>
              <a:solidFill>
                <a:srgbClr val="ED1C24"/>
              </a:solidFill>
            </p:spPr>
            <p:txBody>
              <a:bodyPr wrap="square" lIns="0" tIns="0" rIns="0" bIns="0" rtlCol="0"/>
              <a:lstStyle/>
              <a:p>
                <a:endParaRPr>
                  <a:latin typeface="Arial" pitchFamily="34" charset="0"/>
                  <a:cs typeface="Arial" pitchFamily="34" charset="0"/>
                </a:endParaRPr>
              </a:p>
            </p:txBody>
          </p:sp>
        </p:grpSp>
        <p:sp>
          <p:nvSpPr>
            <p:cNvPr id="25" name="object 81"/>
            <p:cNvSpPr txBox="1"/>
            <p:nvPr/>
          </p:nvSpPr>
          <p:spPr>
            <a:xfrm>
              <a:off x="5352970" y="5758486"/>
              <a:ext cx="2593004" cy="537785"/>
            </a:xfrm>
            <a:prstGeom prst="rect">
              <a:avLst/>
            </a:prstGeom>
          </p:spPr>
          <p:txBody>
            <a:bodyPr vert="horz" wrap="square" lIns="0" tIns="10160" rIns="0" bIns="0" rtlCol="0">
              <a:spAutoFit/>
            </a:bodyPr>
            <a:lstStyle/>
            <a:p>
              <a:pPr marL="12700" marR="5080" indent="106680">
                <a:lnSpc>
                  <a:spcPct val="101800"/>
                </a:lnSpc>
                <a:spcBef>
                  <a:spcPts val="80"/>
                </a:spcBef>
              </a:pPr>
              <a:r>
                <a:rPr sz="1600">
                  <a:solidFill>
                    <a:srgbClr val="231F20"/>
                  </a:solidFill>
                  <a:latin typeface="Arial" pitchFamily="34" charset="0"/>
                  <a:cs typeface="Arial" pitchFamily="34" charset="0"/>
                </a:rPr>
                <a:t>heat from  electric heater</a:t>
              </a:r>
              <a:endParaRPr sz="1600">
                <a:latin typeface="Arial" pitchFamily="34" charset="0"/>
                <a:cs typeface="Arial" pitchFamily="34" charset="0"/>
              </a:endParaRPr>
            </a:p>
          </p:txBody>
        </p:sp>
        <p:sp>
          <p:nvSpPr>
            <p:cNvPr id="26" name="object 82"/>
            <p:cNvSpPr txBox="1"/>
            <p:nvPr/>
          </p:nvSpPr>
          <p:spPr>
            <a:xfrm>
              <a:off x="7356522" y="5101262"/>
              <a:ext cx="2014490" cy="530116"/>
            </a:xfrm>
            <a:prstGeom prst="rect">
              <a:avLst/>
            </a:prstGeom>
          </p:spPr>
          <p:txBody>
            <a:bodyPr vert="horz" wrap="square" lIns="0" tIns="12700" rIns="0" bIns="0" rtlCol="0">
              <a:spAutoFit/>
            </a:bodyPr>
            <a:lstStyle/>
            <a:p>
              <a:pPr marL="12700">
                <a:spcBef>
                  <a:spcPts val="825"/>
                </a:spcBef>
              </a:pPr>
              <a:r>
                <a:rPr sz="1600">
                  <a:solidFill>
                    <a:srgbClr val="231F20"/>
                  </a:solidFill>
                  <a:latin typeface="Arial" pitchFamily="34" charset="0"/>
                  <a:cs typeface="Arial" pitchFamily="34" charset="0"/>
                </a:rPr>
                <a:t>methanoic acid</a:t>
              </a:r>
              <a:endParaRPr sz="1600">
                <a:latin typeface="Arial" pitchFamily="34" charset="0"/>
                <a:cs typeface="Arial" pitchFamily="34" charset="0"/>
              </a:endParaRPr>
            </a:p>
          </p:txBody>
        </p:sp>
        <p:grpSp>
          <p:nvGrpSpPr>
            <p:cNvPr id="27" name="object 83"/>
            <p:cNvGrpSpPr/>
            <p:nvPr/>
          </p:nvGrpSpPr>
          <p:grpSpPr>
            <a:xfrm>
              <a:off x="3413469" y="2925405"/>
              <a:ext cx="3952468" cy="2301261"/>
              <a:chOff x="4746599" y="767524"/>
              <a:chExt cx="1492567" cy="1195362"/>
            </a:xfrm>
          </p:grpSpPr>
          <p:sp>
            <p:nvSpPr>
              <p:cNvPr id="28" name="object 84"/>
              <p:cNvSpPr/>
              <p:nvPr/>
            </p:nvSpPr>
            <p:spPr>
              <a:xfrm>
                <a:off x="4746599" y="767524"/>
                <a:ext cx="917575" cy="889000"/>
              </a:xfrm>
              <a:custGeom>
                <a:avLst/>
                <a:gdLst/>
                <a:ahLst/>
                <a:cxnLst/>
                <a:rect l="l" t="t" r="r" b="b"/>
                <a:pathLst>
                  <a:path w="917575" h="889000">
                    <a:moveTo>
                      <a:pt x="500354" y="0"/>
                    </a:moveTo>
                    <a:lnTo>
                      <a:pt x="501672" y="18208"/>
                    </a:lnTo>
                    <a:lnTo>
                      <a:pt x="502208" y="36626"/>
                    </a:lnTo>
                    <a:lnTo>
                      <a:pt x="499362" y="86011"/>
                    </a:lnTo>
                    <a:lnTo>
                      <a:pt x="491036" y="133722"/>
                    </a:lnTo>
                    <a:lnTo>
                      <a:pt x="477547" y="179441"/>
                    </a:lnTo>
                    <a:lnTo>
                      <a:pt x="459212" y="222853"/>
                    </a:lnTo>
                    <a:lnTo>
                      <a:pt x="436349" y="263637"/>
                    </a:lnTo>
                    <a:lnTo>
                      <a:pt x="409275" y="301477"/>
                    </a:lnTo>
                    <a:lnTo>
                      <a:pt x="378309" y="336056"/>
                    </a:lnTo>
                    <a:lnTo>
                      <a:pt x="343766" y="367055"/>
                    </a:lnTo>
                    <a:lnTo>
                      <a:pt x="305965" y="394156"/>
                    </a:lnTo>
                    <a:lnTo>
                      <a:pt x="265224" y="417042"/>
                    </a:lnTo>
                    <a:lnTo>
                      <a:pt x="221859" y="435396"/>
                    </a:lnTo>
                    <a:lnTo>
                      <a:pt x="176187" y="448899"/>
                    </a:lnTo>
                    <a:lnTo>
                      <a:pt x="128528" y="457234"/>
                    </a:lnTo>
                    <a:lnTo>
                      <a:pt x="79197" y="460082"/>
                    </a:lnTo>
                    <a:lnTo>
                      <a:pt x="59000" y="459568"/>
                    </a:lnTo>
                    <a:lnTo>
                      <a:pt x="39065" y="458069"/>
                    </a:lnTo>
                    <a:lnTo>
                      <a:pt x="19396" y="455657"/>
                    </a:lnTo>
                    <a:lnTo>
                      <a:pt x="0" y="452399"/>
                    </a:lnTo>
                    <a:lnTo>
                      <a:pt x="917054" y="888758"/>
                    </a:lnTo>
                    <a:lnTo>
                      <a:pt x="500354" y="0"/>
                    </a:lnTo>
                    <a:close/>
                  </a:path>
                </a:pathLst>
              </a:custGeom>
              <a:solidFill>
                <a:srgbClr val="00AEEF">
                  <a:alpha val="9999"/>
                </a:srgbClr>
              </a:solidFill>
            </p:spPr>
            <p:txBody>
              <a:bodyPr wrap="square" lIns="0" tIns="0" rIns="0" bIns="0" rtlCol="0"/>
              <a:lstStyle/>
              <a:p>
                <a:endParaRPr>
                  <a:latin typeface="Arial" pitchFamily="34" charset="0"/>
                  <a:cs typeface="Arial" pitchFamily="34" charset="0"/>
                </a:endParaRPr>
              </a:p>
            </p:txBody>
          </p:sp>
          <p:sp>
            <p:nvSpPr>
              <p:cNvPr id="29" name="object 85"/>
              <p:cNvSpPr/>
              <p:nvPr/>
            </p:nvSpPr>
            <p:spPr>
              <a:xfrm>
                <a:off x="5633580" y="1515173"/>
                <a:ext cx="15875" cy="285750"/>
              </a:xfrm>
              <a:custGeom>
                <a:avLst/>
                <a:gdLst/>
                <a:ahLst/>
                <a:cxnLst/>
                <a:rect l="l" t="t" r="r" b="b"/>
                <a:pathLst>
                  <a:path w="15875" h="285750">
                    <a:moveTo>
                      <a:pt x="0" y="284695"/>
                    </a:moveTo>
                    <a:lnTo>
                      <a:pt x="0" y="10947"/>
                    </a:lnTo>
                    <a:lnTo>
                      <a:pt x="0" y="4889"/>
                    </a:lnTo>
                    <a:lnTo>
                      <a:pt x="3543" y="0"/>
                    </a:lnTo>
                    <a:lnTo>
                      <a:pt x="7924" y="0"/>
                    </a:lnTo>
                    <a:lnTo>
                      <a:pt x="12293" y="0"/>
                    </a:lnTo>
                    <a:lnTo>
                      <a:pt x="15836" y="4889"/>
                    </a:lnTo>
                    <a:lnTo>
                      <a:pt x="15836" y="10947"/>
                    </a:lnTo>
                    <a:lnTo>
                      <a:pt x="15836" y="285750"/>
                    </a:lnTo>
                  </a:path>
                </a:pathLst>
              </a:custGeom>
              <a:ln w="6350">
                <a:solidFill>
                  <a:srgbClr val="231F20"/>
                </a:solidFill>
              </a:ln>
            </p:spPr>
            <p:txBody>
              <a:bodyPr wrap="square" lIns="0" tIns="0" rIns="0" bIns="0" rtlCol="0"/>
              <a:lstStyle/>
              <a:p>
                <a:endParaRPr>
                  <a:latin typeface="Arial" pitchFamily="34" charset="0"/>
                  <a:cs typeface="Arial" pitchFamily="34" charset="0"/>
                </a:endParaRPr>
              </a:p>
            </p:txBody>
          </p:sp>
          <p:sp>
            <p:nvSpPr>
              <p:cNvPr id="30" name="object 86"/>
              <p:cNvSpPr/>
              <p:nvPr/>
            </p:nvSpPr>
            <p:spPr>
              <a:xfrm>
                <a:off x="5666396" y="1173594"/>
                <a:ext cx="572770" cy="266700"/>
              </a:xfrm>
              <a:custGeom>
                <a:avLst/>
                <a:gdLst/>
                <a:ahLst/>
                <a:cxnLst/>
                <a:rect l="l" t="t" r="r" b="b"/>
                <a:pathLst>
                  <a:path w="572770" h="266700">
                    <a:moveTo>
                      <a:pt x="0" y="266407"/>
                    </a:moveTo>
                    <a:lnTo>
                      <a:pt x="572401" y="0"/>
                    </a:lnTo>
                  </a:path>
                </a:pathLst>
              </a:custGeom>
              <a:ln w="9525">
                <a:solidFill>
                  <a:srgbClr val="231F20"/>
                </a:solidFill>
              </a:ln>
            </p:spPr>
            <p:txBody>
              <a:bodyPr wrap="square" lIns="0" tIns="0" rIns="0" bIns="0" rtlCol="0"/>
              <a:lstStyle/>
              <a:p>
                <a:endParaRPr>
                  <a:latin typeface="Arial" pitchFamily="34" charset="0"/>
                  <a:cs typeface="Arial" pitchFamily="34" charset="0"/>
                </a:endParaRPr>
              </a:p>
            </p:txBody>
          </p:sp>
          <p:sp>
            <p:nvSpPr>
              <p:cNvPr id="31" name="object 87"/>
              <p:cNvSpPr/>
              <p:nvPr/>
            </p:nvSpPr>
            <p:spPr>
              <a:xfrm>
                <a:off x="5619559" y="1794611"/>
                <a:ext cx="608965" cy="168275"/>
              </a:xfrm>
              <a:custGeom>
                <a:avLst/>
                <a:gdLst/>
                <a:ahLst/>
                <a:cxnLst/>
                <a:rect l="l" t="t" r="r" b="b"/>
                <a:pathLst>
                  <a:path w="608964" h="168275">
                    <a:moveTo>
                      <a:pt x="0" y="0"/>
                    </a:moveTo>
                    <a:lnTo>
                      <a:pt x="608965" y="168198"/>
                    </a:lnTo>
                  </a:path>
                </a:pathLst>
              </a:custGeom>
              <a:ln w="9525">
                <a:solidFill>
                  <a:srgbClr val="231F20"/>
                </a:solidFill>
              </a:ln>
            </p:spPr>
            <p:txBody>
              <a:bodyPr wrap="square" lIns="0" tIns="0" rIns="0" bIns="0" rtlCol="0"/>
              <a:lstStyle/>
              <a:p>
                <a:endParaRPr>
                  <a:latin typeface="Arial" pitchFamily="34" charset="0"/>
                  <a:cs typeface="Arial" pitchFamily="34" charset="0"/>
                </a:endParaRPr>
              </a:p>
            </p:txBody>
          </p:sp>
        </p:grpSp>
        <p:sp>
          <p:nvSpPr>
            <p:cNvPr id="77" name="Rectangle 76"/>
            <p:cNvSpPr/>
            <p:nvPr/>
          </p:nvSpPr>
          <p:spPr>
            <a:xfrm>
              <a:off x="7389812" y="3557033"/>
              <a:ext cx="2381271" cy="364825"/>
            </a:xfrm>
            <a:prstGeom prst="rect">
              <a:avLst/>
            </a:prstGeom>
          </p:spPr>
          <p:txBody>
            <a:bodyPr wrap="none">
              <a:spAutoFit/>
            </a:bodyPr>
            <a:lstStyle/>
            <a:p>
              <a:pPr marL="12700" marR="5080" indent="1270">
                <a:lnSpc>
                  <a:spcPct val="112799"/>
                </a:lnSpc>
                <a:spcBef>
                  <a:spcPts val="100"/>
                </a:spcBef>
              </a:pPr>
              <a:r>
                <a:rPr lang="en-GB" sz="1600">
                  <a:solidFill>
                    <a:srgbClr val="231F20"/>
                  </a:solidFill>
                  <a:latin typeface="Arial" pitchFamily="34" charset="0"/>
                  <a:cs typeface="Arial" pitchFamily="34" charset="0"/>
                </a:rPr>
                <a:t>small test tube</a:t>
              </a:r>
              <a:endParaRPr lang="en-GB" sz="1600">
                <a:latin typeface="Arial" pitchFamily="34" charset="0"/>
                <a:cs typeface="Arial" pitchFamily="34" charset="0"/>
              </a:endParaRPr>
            </a:p>
          </p:txBody>
        </p:sp>
        <p:sp>
          <p:nvSpPr>
            <p:cNvPr id="78" name="Rectangle 77"/>
            <p:cNvSpPr/>
            <p:nvPr/>
          </p:nvSpPr>
          <p:spPr>
            <a:xfrm>
              <a:off x="7344896" y="4267200"/>
              <a:ext cx="2101474" cy="355204"/>
            </a:xfrm>
            <a:prstGeom prst="rect">
              <a:avLst/>
            </a:prstGeom>
          </p:spPr>
          <p:txBody>
            <a:bodyPr wrap="none">
              <a:spAutoFit/>
            </a:bodyPr>
            <a:lstStyle/>
            <a:p>
              <a:r>
                <a:rPr lang="en-GB" sz="1600">
                  <a:solidFill>
                    <a:srgbClr val="231F20"/>
                  </a:solidFill>
                  <a:latin typeface="Arial" pitchFamily="34" charset="0"/>
                  <a:cs typeface="Arial" pitchFamily="34" charset="0"/>
                </a:rPr>
                <a:t>rubber band </a:t>
              </a:r>
              <a:endParaRPr lang="en-GB" sz="1600"/>
            </a:p>
          </p:txBody>
        </p:sp>
        <p:sp>
          <p:nvSpPr>
            <p:cNvPr id="79" name="Rectangle 78"/>
            <p:cNvSpPr/>
            <p:nvPr/>
          </p:nvSpPr>
          <p:spPr>
            <a:xfrm>
              <a:off x="7389812" y="4572000"/>
              <a:ext cx="2330808" cy="380298"/>
            </a:xfrm>
            <a:prstGeom prst="rect">
              <a:avLst/>
            </a:prstGeom>
          </p:spPr>
          <p:txBody>
            <a:bodyPr wrap="none">
              <a:spAutoFit/>
            </a:bodyPr>
            <a:lstStyle/>
            <a:p>
              <a:pPr marL="12700" marR="90805" indent="-635">
                <a:lnSpc>
                  <a:spcPct val="120700"/>
                </a:lnSpc>
                <a:spcBef>
                  <a:spcPts val="100"/>
                </a:spcBef>
              </a:pPr>
              <a:r>
                <a:rPr lang="en-GB" sz="1600">
                  <a:solidFill>
                    <a:srgbClr val="231F20"/>
                  </a:solidFill>
                  <a:latin typeface="Arial" pitchFamily="34" charset="0"/>
                  <a:cs typeface="Arial" pitchFamily="34" charset="0"/>
                </a:rPr>
                <a:t>capillary tube</a:t>
              </a:r>
              <a:endParaRPr lang="en-GB" sz="1600">
                <a:latin typeface="Arial" pitchFamily="34" charset="0"/>
                <a:cs typeface="Arial" pitchFamily="34" charset="0"/>
              </a:endParaRPr>
            </a:p>
          </p:txBody>
        </p:sp>
      </p:grpSp>
      <p:sp>
        <p:nvSpPr>
          <p:cNvPr id="153" name="Rectangle 152"/>
          <p:cNvSpPr/>
          <p:nvPr/>
        </p:nvSpPr>
        <p:spPr>
          <a:xfrm>
            <a:off x="607917" y="1869120"/>
            <a:ext cx="6858000" cy="1524007"/>
          </a:xfrm>
          <a:prstGeom prst="rect">
            <a:avLst/>
          </a:prstGeom>
        </p:spPr>
        <p:txBody>
          <a:bodyPr wrap="square" lIns="91440" tIns="45720" rIns="91440" bIns="45720" anchor="t">
            <a:spAutoFit/>
          </a:bodyPr>
          <a:lstStyle/>
          <a:p>
            <a:pPr>
              <a:lnSpc>
                <a:spcPct val="150000"/>
              </a:lnSpc>
            </a:pPr>
            <a:r>
              <a:rPr lang="en-GB" sz="1600">
                <a:latin typeface="Arial"/>
                <a:cs typeface="Arial"/>
              </a:rPr>
              <a:t>Once the sample starts to boil, heating is stopped, and the temperature starts to fall. The temperature at which the liquid sample enters into the capillary tube is the boiling point of the sample. The boiling point of pure methanolic acid is 101°C.</a:t>
            </a:r>
          </a:p>
        </p:txBody>
      </p:sp>
      <p:sp>
        <p:nvSpPr>
          <p:cNvPr id="154" name="Rectangle 153"/>
          <p:cNvSpPr/>
          <p:nvPr/>
        </p:nvSpPr>
        <p:spPr>
          <a:xfrm>
            <a:off x="6596469" y="6233828"/>
            <a:ext cx="6780213" cy="307777"/>
          </a:xfrm>
          <a:prstGeom prst="rect">
            <a:avLst/>
          </a:prstGeom>
        </p:spPr>
        <p:txBody>
          <a:bodyPr wrap="square">
            <a:spAutoFit/>
          </a:bodyPr>
          <a:lstStyle/>
          <a:p>
            <a:r>
              <a:rPr lang="en-GB" sz="1400" i="1">
                <a:latin typeface="Arial" pitchFamily="34" charset="0"/>
                <a:cs typeface="Arial" pitchFamily="34" charset="0"/>
              </a:rPr>
              <a:t>Experimental-set-up to determine the boiling point of methanoic acid</a:t>
            </a:r>
          </a:p>
        </p:txBody>
      </p:sp>
      <p:sp>
        <p:nvSpPr>
          <p:cNvPr id="81" name="Rectangle 80"/>
          <p:cNvSpPr/>
          <p:nvPr/>
        </p:nvSpPr>
        <p:spPr>
          <a:xfrm>
            <a:off x="657238" y="3951448"/>
            <a:ext cx="7620000" cy="457200"/>
          </a:xfrm>
          <a:prstGeom prst="rect">
            <a:avLst/>
          </a:prstGeom>
        </p:spPr>
        <p:txBody>
          <a:bodyPr wrap="square">
            <a:spAutoFit/>
          </a:bodyPr>
          <a:lstStyle/>
          <a:p>
            <a:r>
              <a:rPr lang="en-GB" sz="2400" b="1">
                <a:latin typeface="Arial" pitchFamily="34" charset="0"/>
                <a:cs typeface="Arial" pitchFamily="34" charset="0"/>
              </a:rPr>
              <a:t>What are the effects of impurities on boiling point?</a:t>
            </a:r>
            <a:endParaRPr lang="en-GB" sz="2400">
              <a:latin typeface="Arial" pitchFamily="34" charset="0"/>
              <a:cs typeface="Arial" pitchFamily="34" charset="0"/>
            </a:endParaRPr>
          </a:p>
        </p:txBody>
      </p:sp>
      <p:sp>
        <p:nvSpPr>
          <p:cNvPr id="82" name="Rectangle 81"/>
          <p:cNvSpPr/>
          <p:nvPr/>
        </p:nvSpPr>
        <p:spPr>
          <a:xfrm>
            <a:off x="653417" y="4606163"/>
            <a:ext cx="7239000" cy="1200329"/>
          </a:xfrm>
          <a:prstGeom prst="rect">
            <a:avLst/>
          </a:prstGeom>
        </p:spPr>
        <p:txBody>
          <a:bodyPr wrap="square">
            <a:spAutoFit/>
          </a:bodyPr>
          <a:lstStyle/>
          <a:p>
            <a:pPr marL="285750" indent="-285750">
              <a:lnSpc>
                <a:spcPct val="150000"/>
              </a:lnSpc>
              <a:buFont typeface="Arial" panose="020B0604020202020204" pitchFamily="34" charset="0"/>
              <a:buChar char="•"/>
            </a:pPr>
            <a:r>
              <a:rPr lang="en-GB" sz="1600">
                <a:latin typeface="Arial" pitchFamily="34" charset="0"/>
                <a:cs typeface="Arial" pitchFamily="34" charset="0"/>
              </a:rPr>
              <a:t>Impurities increase the boiling point of a liquid. </a:t>
            </a:r>
          </a:p>
          <a:p>
            <a:pPr marL="742950" lvl="1" indent="-285750">
              <a:lnSpc>
                <a:spcPct val="150000"/>
              </a:lnSpc>
              <a:buFont typeface="Arial" panose="020B0604020202020204" pitchFamily="34" charset="0"/>
              <a:buChar char="•"/>
            </a:pPr>
            <a:r>
              <a:rPr lang="en-GB" sz="1600">
                <a:latin typeface="Arial" pitchFamily="34" charset="0"/>
                <a:cs typeface="Arial" pitchFamily="34" charset="0"/>
              </a:rPr>
              <a:t> The greater the amount of impurities, the higher the boiling point.</a:t>
            </a:r>
          </a:p>
          <a:p>
            <a:pPr marL="285750" indent="-285750">
              <a:lnSpc>
                <a:spcPct val="150000"/>
              </a:lnSpc>
              <a:buFont typeface="Arial" panose="020B0604020202020204" pitchFamily="34" charset="0"/>
              <a:buChar char="•"/>
            </a:pPr>
            <a:r>
              <a:rPr lang="en-GB" sz="1600">
                <a:latin typeface="Arial" pitchFamily="34" charset="0"/>
                <a:cs typeface="Arial" pitchFamily="34" charset="0"/>
              </a:rPr>
              <a:t>Impurities cause boiling to take place over a range of temperatures.</a:t>
            </a:r>
          </a:p>
        </p:txBody>
      </p:sp>
      <p:sp>
        <p:nvSpPr>
          <p:cNvPr id="84" name="Rectangle 83">
            <a:extLst>
              <a:ext uri="{FF2B5EF4-FFF2-40B4-BE49-F238E27FC236}">
                <a16:creationId xmlns:a16="http://schemas.microsoft.com/office/drawing/2014/main" id="{F091EE5D-B624-1E4E-89DB-6AFC4FDCEAA2}"/>
              </a:ext>
            </a:extLst>
          </p:cNvPr>
          <p:cNvSpPr/>
          <p:nvPr/>
        </p:nvSpPr>
        <p:spPr>
          <a:xfrm>
            <a:off x="653418" y="1293747"/>
            <a:ext cx="6144631" cy="461665"/>
          </a:xfrm>
          <a:prstGeom prst="rect">
            <a:avLst/>
          </a:prstGeom>
        </p:spPr>
        <p:txBody>
          <a:bodyPr wrap="none">
            <a:spAutoFit/>
          </a:bodyPr>
          <a:lstStyle/>
          <a:p>
            <a:r>
              <a:rPr lang="en-GB" sz="2400" b="1">
                <a:latin typeface="Arial" pitchFamily="34" charset="0"/>
                <a:cs typeface="Arial" pitchFamily="34" charset="0"/>
              </a:rPr>
              <a:t>Determining boiling point of a substance</a:t>
            </a:r>
            <a:endParaRPr lang="en-GB" sz="2400">
              <a:latin typeface="Arial" pitchFamily="34" charset="0"/>
              <a:cs typeface="Arial" pitchFamily="34" charset="0"/>
            </a:endParaRPr>
          </a:p>
        </p:txBody>
      </p:sp>
      <p:sp>
        <p:nvSpPr>
          <p:cNvPr id="85" name="Slide Number Placeholder 5">
            <a:extLst>
              <a:ext uri="{FF2B5EF4-FFF2-40B4-BE49-F238E27FC236}">
                <a16:creationId xmlns:a16="http://schemas.microsoft.com/office/drawing/2014/main" id="{8650DE14-3484-8A48-B75B-4AD81561DA28}"/>
              </a:ext>
            </a:extLst>
          </p:cNvPr>
          <p:cNvSpPr txBox="1">
            <a:spLocks/>
          </p:cNvSpPr>
          <p:nvPr/>
        </p:nvSpPr>
        <p:spPr>
          <a:xfrm>
            <a:off x="11276253" y="6562233"/>
            <a:ext cx="787195" cy="296260"/>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66EBB3D-EAB1-47E5-9D6C-7B2F4ADAC97C}" type="slidenum">
              <a:rPr lang="en-US"/>
              <a:pPr>
                <a:defRPr/>
              </a:pPr>
              <a:t>28</a:t>
            </a:fld>
            <a:endParaRPr lang="en-US"/>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381C6-389A-1B06-9EA4-FE417DF29D99}"/>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62BAAA06-4E83-5D5C-720F-00BAA9CF734F}"/>
              </a:ext>
            </a:extLst>
          </p:cNvPr>
          <p:cNvPicPr>
            <a:picLocks noGrp="1" noChangeAspect="1"/>
          </p:cNvPicPr>
          <p:nvPr>
            <p:ph idx="1"/>
          </p:nvPr>
        </p:nvPicPr>
        <p:blipFill>
          <a:blip r:embed="rId2"/>
          <a:stretch>
            <a:fillRect/>
          </a:stretch>
        </p:blipFill>
        <p:spPr>
          <a:xfrm>
            <a:off x="333588" y="1676401"/>
            <a:ext cx="11043750" cy="4190999"/>
          </a:xfrm>
        </p:spPr>
      </p:pic>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23432BED-4E3B-7C50-DE16-CBA2AA8EA477}"/>
                  </a:ext>
                </a:extLst>
              </p14:cNvPr>
              <p14:cNvContentPartPr/>
              <p14:nvPr/>
            </p14:nvContentPartPr>
            <p14:xfrm>
              <a:off x="9699388" y="2141657"/>
              <a:ext cx="1391400" cy="201240"/>
            </p14:xfrm>
          </p:contentPart>
        </mc:Choice>
        <mc:Fallback xmlns="">
          <p:pic>
            <p:nvPicPr>
              <p:cNvPr id="3" name="Ink 2">
                <a:extLst>
                  <a:ext uri="{FF2B5EF4-FFF2-40B4-BE49-F238E27FC236}">
                    <a16:creationId xmlns:a16="http://schemas.microsoft.com/office/drawing/2014/main" id="{23432BED-4E3B-7C50-DE16-CBA2AA8EA477}"/>
                  </a:ext>
                </a:extLst>
              </p:cNvPr>
              <p:cNvPicPr/>
              <p:nvPr/>
            </p:nvPicPr>
            <p:blipFill>
              <a:blip r:embed="rId4"/>
              <a:stretch>
                <a:fillRect/>
              </a:stretch>
            </p:blipFill>
            <p:spPr>
              <a:xfrm>
                <a:off x="9636388" y="2078657"/>
                <a:ext cx="1517040" cy="326880"/>
              </a:xfrm>
              <a:prstGeom prst="rect">
                <a:avLst/>
              </a:prstGeom>
            </p:spPr>
          </p:pic>
        </mc:Fallback>
      </mc:AlternateContent>
    </p:spTree>
    <p:extLst>
      <p:ext uri="{BB962C8B-B14F-4D97-AF65-F5344CB8AC3E}">
        <p14:creationId xmlns:p14="http://schemas.microsoft.com/office/powerpoint/2010/main" val="1851354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758611" y="0"/>
            <a:ext cx="10674773" cy="685799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255519" y="4777738"/>
            <a:ext cx="6780389" cy="1081088"/>
          </a:xfrm>
          <a:custGeom>
            <a:avLst/>
            <a:gdLst/>
            <a:ahLst/>
            <a:cxnLst/>
            <a:rect l="l" t="t" r="r" b="b"/>
            <a:pathLst>
              <a:path w="3051175" h="576580">
                <a:moveTo>
                  <a:pt x="0" y="576072"/>
                </a:moveTo>
                <a:lnTo>
                  <a:pt x="3051048" y="576072"/>
                </a:lnTo>
                <a:lnTo>
                  <a:pt x="3051048" y="0"/>
                </a:lnTo>
                <a:lnTo>
                  <a:pt x="0" y="0"/>
                </a:lnTo>
                <a:lnTo>
                  <a:pt x="0" y="576072"/>
                </a:lnTo>
                <a:close/>
              </a:path>
            </a:pathLst>
          </a:custGeom>
          <a:solidFill>
            <a:srgbClr val="FFFFFF"/>
          </a:solidFill>
        </p:spPr>
        <p:txBody>
          <a:bodyPr wrap="square" lIns="0" tIns="0" rIns="0" bIns="0" rtlCol="0"/>
          <a:lstStyle/>
          <a:p>
            <a:endParaRPr/>
          </a:p>
        </p:txBody>
      </p:sp>
      <p:sp>
        <p:nvSpPr>
          <p:cNvPr id="5" name="object 5"/>
          <p:cNvSpPr/>
          <p:nvPr/>
        </p:nvSpPr>
        <p:spPr>
          <a:xfrm>
            <a:off x="433491" y="594358"/>
            <a:ext cx="8734213" cy="4889183"/>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7216988" y="2654619"/>
            <a:ext cx="1818922" cy="2932509"/>
          </a:xfrm>
          <a:custGeom>
            <a:avLst/>
            <a:gdLst/>
            <a:ahLst/>
            <a:cxnLst/>
            <a:rect l="l" t="t" r="r" b="b"/>
            <a:pathLst>
              <a:path w="818514" h="1564005">
                <a:moveTo>
                  <a:pt x="0" y="1563624"/>
                </a:moveTo>
                <a:lnTo>
                  <a:pt x="818387" y="1563624"/>
                </a:lnTo>
                <a:lnTo>
                  <a:pt x="818387" y="0"/>
                </a:lnTo>
                <a:lnTo>
                  <a:pt x="0" y="0"/>
                </a:lnTo>
                <a:lnTo>
                  <a:pt x="0" y="1563624"/>
                </a:lnTo>
                <a:close/>
              </a:path>
            </a:pathLst>
          </a:custGeom>
          <a:solidFill>
            <a:srgbClr val="FFFFFF"/>
          </a:solidFill>
        </p:spPr>
        <p:txBody>
          <a:bodyPr wrap="square" lIns="0" tIns="0" rIns="0" bIns="0" rtlCol="0"/>
          <a:lstStyle/>
          <a:p>
            <a:endParaRPr/>
          </a:p>
        </p:txBody>
      </p:sp>
      <p:sp>
        <p:nvSpPr>
          <p:cNvPr id="7" name="object 7"/>
          <p:cNvSpPr txBox="1">
            <a:spLocks noGrp="1"/>
          </p:cNvSpPr>
          <p:nvPr>
            <p:ph type="title"/>
          </p:nvPr>
        </p:nvSpPr>
        <p:spPr>
          <a:xfrm>
            <a:off x="243841" y="172338"/>
            <a:ext cx="11109960" cy="677108"/>
          </a:xfrm>
          <a:prstGeom prst="rect">
            <a:avLst/>
          </a:prstGeom>
        </p:spPr>
        <p:txBody>
          <a:bodyPr vert="horz" wrap="square" lIns="0" tIns="0" rIns="0" bIns="0" rtlCol="0">
            <a:spAutoFit/>
          </a:bodyPr>
          <a:lstStyle/>
          <a:p>
            <a:pPr marL="1890418">
              <a:lnSpc>
                <a:spcPct val="100000"/>
              </a:lnSpc>
            </a:pPr>
            <a:r>
              <a:rPr lang="en-US" spc="42"/>
              <a:t>AP</a:t>
            </a:r>
            <a:r>
              <a:rPr spc="-219"/>
              <a:t>P</a:t>
            </a:r>
            <a:r>
              <a:rPr spc="52"/>
              <a:t>A</a:t>
            </a:r>
            <a:r>
              <a:rPr spc="31"/>
              <a:t>R</a:t>
            </a:r>
            <a:r>
              <a:rPr spc="-208"/>
              <a:t>A</a:t>
            </a:r>
            <a:r>
              <a:rPr spc="31"/>
              <a:t>TUS</a:t>
            </a:r>
            <a:r>
              <a:rPr lang="en-US" spc="31"/>
              <a:t>!!!</a:t>
            </a:r>
            <a:endParaRPr sz="3700"/>
          </a:p>
        </p:txBody>
      </p:sp>
      <p:sp>
        <p:nvSpPr>
          <p:cNvPr id="8" name="object 8"/>
          <p:cNvSpPr/>
          <p:nvPr/>
        </p:nvSpPr>
        <p:spPr>
          <a:xfrm>
            <a:off x="8554718" y="614360"/>
            <a:ext cx="3230880" cy="3780473"/>
          </a:xfrm>
          <a:prstGeom prst="rect">
            <a:avLst/>
          </a:prstGeom>
          <a:blipFill>
            <a:blip r:embed="rId4" cstate="print"/>
            <a:stretch>
              <a:fillRect/>
            </a:stretch>
          </a:blipFill>
        </p:spPr>
        <p:txBody>
          <a:bodyPr wrap="square" lIns="0" tIns="0" rIns="0" bIns="0" rtlCol="0"/>
          <a:lstStyle/>
          <a:p>
            <a:endParaRPr/>
          </a:p>
        </p:txBody>
      </p:sp>
      <p:sp>
        <p:nvSpPr>
          <p:cNvPr id="9" name="object 9"/>
          <p:cNvSpPr/>
          <p:nvPr/>
        </p:nvSpPr>
        <p:spPr>
          <a:xfrm>
            <a:off x="8251613" y="4186238"/>
            <a:ext cx="1525778" cy="2348865"/>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1615440" y="5337810"/>
            <a:ext cx="3921760" cy="1271588"/>
          </a:xfrm>
          <a:prstGeom prst="rect">
            <a:avLst/>
          </a:prstGeom>
          <a:blipFill>
            <a:blip r:embed="rId6" cstate="print"/>
            <a:stretch>
              <a:fillRect/>
            </a:stretch>
          </a:blipFill>
        </p:spPr>
        <p:txBody>
          <a:bodyPr wrap="square" lIns="0" tIns="0" rIns="0" bIns="0" rtlCol="0"/>
          <a:lstStyle/>
          <a:p>
            <a:endParaRPr/>
          </a:p>
        </p:txBody>
      </p:sp>
      <p:sp>
        <p:nvSpPr>
          <p:cNvPr id="11" name="object 11"/>
          <p:cNvSpPr/>
          <p:nvPr/>
        </p:nvSpPr>
        <p:spPr>
          <a:xfrm>
            <a:off x="8368452" y="1531618"/>
            <a:ext cx="546100" cy="1123950"/>
          </a:xfrm>
          <a:custGeom>
            <a:avLst/>
            <a:gdLst/>
            <a:ahLst/>
            <a:cxnLst/>
            <a:rect l="l" t="t" r="r" b="b"/>
            <a:pathLst>
              <a:path w="245745" h="599440">
                <a:moveTo>
                  <a:pt x="0" y="598932"/>
                </a:moveTo>
                <a:lnTo>
                  <a:pt x="245363" y="598932"/>
                </a:lnTo>
                <a:lnTo>
                  <a:pt x="245363" y="0"/>
                </a:lnTo>
                <a:lnTo>
                  <a:pt x="0" y="0"/>
                </a:lnTo>
                <a:lnTo>
                  <a:pt x="0" y="598932"/>
                </a:lnTo>
                <a:close/>
              </a:path>
            </a:pathLst>
          </a:custGeom>
          <a:solidFill>
            <a:srgbClr val="FFFFFF"/>
          </a:solidFill>
        </p:spPr>
        <p:txBody>
          <a:bodyPr wrap="square" lIns="0" tIns="0" rIns="0" bIns="0" rtlCol="0"/>
          <a:lstStyle/>
          <a:p>
            <a:endParaRPr/>
          </a:p>
        </p:txBody>
      </p:sp>
      <p:sp>
        <p:nvSpPr>
          <p:cNvPr id="12" name="object 12"/>
          <p:cNvSpPr/>
          <p:nvPr/>
        </p:nvSpPr>
        <p:spPr>
          <a:xfrm>
            <a:off x="6878320" y="2360295"/>
            <a:ext cx="2035387" cy="2897505"/>
          </a:xfrm>
          <a:prstGeom prst="rect">
            <a:avLst/>
          </a:prstGeom>
          <a:blipFill>
            <a:blip r:embed="rId7" cstate="print"/>
            <a:stretch>
              <a:fillRect/>
            </a:stretch>
          </a:blipFill>
        </p:spPr>
        <p:txBody>
          <a:bodyPr wrap="square" lIns="0" tIns="0" rIns="0" bIns="0" rtlCol="0"/>
          <a:lstStyle/>
          <a:p>
            <a:endParaRPr/>
          </a:p>
        </p:txBody>
      </p:sp>
      <p:sp>
        <p:nvSpPr>
          <p:cNvPr id="13" name="object 13"/>
          <p:cNvSpPr/>
          <p:nvPr/>
        </p:nvSpPr>
        <p:spPr>
          <a:xfrm>
            <a:off x="9689253" y="4186238"/>
            <a:ext cx="2167467" cy="2348865"/>
          </a:xfrm>
          <a:prstGeom prst="rect">
            <a:avLst/>
          </a:prstGeom>
          <a:blipFill>
            <a:blip r:embed="rId8"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6235892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1965AE-ACA7-5B94-F5EE-254647A0ADAA}"/>
              </a:ext>
            </a:extLst>
          </p:cNvPr>
          <p:cNvPicPr>
            <a:picLocks noChangeAspect="1"/>
          </p:cNvPicPr>
          <p:nvPr/>
        </p:nvPicPr>
        <p:blipFill>
          <a:blip r:embed="rId2"/>
          <a:stretch>
            <a:fillRect/>
          </a:stretch>
        </p:blipFill>
        <p:spPr>
          <a:xfrm>
            <a:off x="762000" y="838200"/>
            <a:ext cx="10214173" cy="2514600"/>
          </a:xfrm>
          <a:prstGeom prst="rect">
            <a:avLst/>
          </a:prstGeom>
        </p:spPr>
      </p:pic>
    </p:spTree>
    <p:extLst>
      <p:ext uri="{BB962C8B-B14F-4D97-AF65-F5344CB8AC3E}">
        <p14:creationId xmlns:p14="http://schemas.microsoft.com/office/powerpoint/2010/main" val="2158149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03FB12-2212-7A4B-AB31-1EE87A6E161A}"/>
              </a:ext>
            </a:extLst>
          </p:cNvPr>
          <p:cNvSpPr/>
          <p:nvPr/>
        </p:nvSpPr>
        <p:spPr>
          <a:xfrm>
            <a:off x="533402" y="914401"/>
            <a:ext cx="10840755" cy="433178"/>
          </a:xfrm>
          <a:prstGeom prst="rect">
            <a:avLst/>
          </a:prstGeom>
          <a:solidFill>
            <a:srgbClr val="712B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1A764834-CD0E-AE4C-9642-0DA77D128227}"/>
              </a:ext>
            </a:extLst>
          </p:cNvPr>
          <p:cNvSpPr txBox="1">
            <a:spLocks/>
          </p:cNvSpPr>
          <p:nvPr/>
        </p:nvSpPr>
        <p:spPr>
          <a:xfrm>
            <a:off x="11276253" y="6562233"/>
            <a:ext cx="787195" cy="296260"/>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66EBB3D-EAB1-47E5-9D6C-7B2F4ADAC97C}" type="slidenum">
              <a:rPr lang="en-US"/>
              <a:pPr>
                <a:defRPr/>
              </a:pPr>
              <a:t>31</a:t>
            </a:fld>
            <a:endParaRPr lang="en-US"/>
          </a:p>
        </p:txBody>
      </p:sp>
      <p:sp>
        <p:nvSpPr>
          <p:cNvPr id="7" name="Title Placeholder 1">
            <a:extLst>
              <a:ext uri="{FF2B5EF4-FFF2-40B4-BE49-F238E27FC236}">
                <a16:creationId xmlns:a16="http://schemas.microsoft.com/office/drawing/2014/main" id="{716699D9-6998-D04B-8AA3-B91F767BB57E}"/>
              </a:ext>
            </a:extLst>
          </p:cNvPr>
          <p:cNvSpPr txBox="1">
            <a:spLocks/>
          </p:cNvSpPr>
          <p:nvPr/>
        </p:nvSpPr>
        <p:spPr bwMode="auto">
          <a:xfrm>
            <a:off x="758803" y="1074185"/>
            <a:ext cx="3432199" cy="297416"/>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9600">
                <a:solidFill>
                  <a:schemeClr val="bg1"/>
                </a:solidFill>
                <a:latin typeface="Arial" pitchFamily="34" charset="0"/>
                <a:cs typeface="Arial" pitchFamily="34" charset="0"/>
              </a:rPr>
              <a:t>Acknowledgements</a:t>
            </a:r>
          </a:p>
          <a:p>
            <a:pPr algn="l"/>
            <a:endParaRPr lang="en-US" b="1">
              <a:solidFill>
                <a:schemeClr val="bg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C7F410CE-E3D0-9441-BE73-F3AB387D081E}"/>
              </a:ext>
            </a:extLst>
          </p:cNvPr>
          <p:cNvSpPr/>
          <p:nvPr/>
        </p:nvSpPr>
        <p:spPr>
          <a:xfrm>
            <a:off x="534991" y="1531385"/>
            <a:ext cx="10840755" cy="3785652"/>
          </a:xfrm>
          <a:prstGeom prst="rect">
            <a:avLst/>
          </a:prstGeom>
        </p:spPr>
        <p:txBody>
          <a:bodyPr wrap="square">
            <a:spAutoFit/>
          </a:bodyPr>
          <a:lstStyle/>
          <a:p>
            <a:pPr marL="285750" indent="-285750">
              <a:buFont typeface="Arial" panose="020B0604020202020204" pitchFamily="34" charset="0"/>
              <a:buChar char="•"/>
            </a:pPr>
            <a:r>
              <a:rPr lang="en-SG" sz="1200">
                <a:solidFill>
                  <a:srgbClr val="000000"/>
                </a:solidFill>
                <a:latin typeface="Arial" panose="020B0604020202020204" pitchFamily="34" charset="0"/>
                <a:cs typeface="Arial" panose="020B0604020202020204" pitchFamily="34" charset="0"/>
              </a:rPr>
              <a:t>Slide 1: chemist – ID 109027403 © Jarun011 | </a:t>
            </a:r>
            <a:r>
              <a:rPr lang="en-SG" sz="1200" err="1">
                <a:solidFill>
                  <a:srgbClr val="000000"/>
                </a:solidFill>
                <a:latin typeface="Arial" panose="020B0604020202020204" pitchFamily="34" charset="0"/>
                <a:cs typeface="Arial" panose="020B0604020202020204" pitchFamily="34" charset="0"/>
              </a:rPr>
              <a:t>Dreamstime.com</a:t>
            </a:r>
            <a:r>
              <a:rPr lang="en-SG" sz="1200">
                <a:solidFill>
                  <a:srgbClr val="000000"/>
                </a:solidFill>
                <a:latin typeface="Arial" panose="020B0604020202020204" pitchFamily="34" charset="0"/>
                <a:cs typeface="Arial" panose="020B0604020202020204" pitchFamily="34" charset="0"/>
              </a:rPr>
              <a:t>, burette © MCE, pipette © MCE </a:t>
            </a:r>
          </a:p>
          <a:p>
            <a:pPr marL="285750" indent="-285750">
              <a:buFont typeface="Arial" panose="020B0604020202020204" pitchFamily="34" charset="0"/>
              <a:buChar char="•"/>
            </a:pPr>
            <a:r>
              <a:rPr lang="en-SG" sz="1200">
                <a:solidFill>
                  <a:srgbClr val="000000"/>
                </a:solidFill>
                <a:latin typeface="Arial" panose="020B0604020202020204" pitchFamily="34" charset="0"/>
                <a:cs typeface="Arial" panose="020B0604020202020204" pitchFamily="34" charset="0"/>
              </a:rPr>
              <a:t>Slide 2: laboratory glassware ID 13577519 © R. Gino Santa Maria </a:t>
            </a:r>
            <a:r>
              <a:rPr lang="en-SG" sz="1200" err="1">
                <a:solidFill>
                  <a:srgbClr val="000000"/>
                </a:solidFill>
                <a:latin typeface="Arial" panose="020B0604020202020204" pitchFamily="34" charset="0"/>
                <a:cs typeface="Arial" panose="020B0604020202020204" pitchFamily="34" charset="0"/>
              </a:rPr>
              <a:t>Shutterfree</a:t>
            </a:r>
            <a:r>
              <a:rPr lang="en-SG" sz="1200">
                <a:solidFill>
                  <a:srgbClr val="000000"/>
                </a:solidFill>
                <a:latin typeface="Arial" panose="020B0604020202020204" pitchFamily="34" charset="0"/>
                <a:cs typeface="Arial" panose="020B0604020202020204" pitchFamily="34" charset="0"/>
              </a:rPr>
              <a:t>, </a:t>
            </a:r>
            <a:r>
              <a:rPr lang="en-SG" sz="1200" err="1">
                <a:solidFill>
                  <a:srgbClr val="000000"/>
                </a:solidFill>
                <a:latin typeface="Arial" panose="020B0604020202020204" pitchFamily="34" charset="0"/>
                <a:cs typeface="Arial" panose="020B0604020202020204" pitchFamily="34" charset="0"/>
              </a:rPr>
              <a:t>Llc</a:t>
            </a:r>
            <a:r>
              <a:rPr lang="en-SG" sz="1200">
                <a:solidFill>
                  <a:srgbClr val="000000"/>
                </a:solidFill>
                <a:latin typeface="Arial" panose="020B0604020202020204" pitchFamily="34" charset="0"/>
                <a:cs typeface="Arial" panose="020B0604020202020204" pitchFamily="34" charset="0"/>
              </a:rPr>
              <a:t> | </a:t>
            </a:r>
            <a:r>
              <a:rPr lang="en-SG" sz="1200" err="1">
                <a:solidFill>
                  <a:srgbClr val="000000"/>
                </a:solidFill>
                <a:latin typeface="Arial" panose="020B0604020202020204" pitchFamily="34" charset="0"/>
                <a:cs typeface="Arial" panose="020B0604020202020204" pitchFamily="34" charset="0"/>
              </a:rPr>
              <a:t>Dreamstime.com</a:t>
            </a:r>
            <a:endParaRPr lang="en-SG" sz="120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SG" sz="1200">
                <a:solidFill>
                  <a:srgbClr val="000000"/>
                </a:solidFill>
                <a:latin typeface="Arial" panose="020B0604020202020204" pitchFamily="34" charset="0"/>
                <a:cs typeface="Arial" panose="020B0604020202020204" pitchFamily="34" charset="0"/>
              </a:rPr>
              <a:t>Slide 4: analogue stopwatch © MCE, digital stopwatch © MCE</a:t>
            </a:r>
          </a:p>
          <a:p>
            <a:pPr marL="285750" indent="-285750">
              <a:buFont typeface="Arial" panose="020B0604020202020204" pitchFamily="34" charset="0"/>
              <a:buChar char="•"/>
            </a:pPr>
            <a:r>
              <a:rPr lang="en-SG" sz="1200">
                <a:solidFill>
                  <a:srgbClr val="000000"/>
                </a:solidFill>
                <a:latin typeface="Arial" panose="020B0604020202020204" pitchFamily="34" charset="0"/>
                <a:cs typeface="Arial" panose="020B0604020202020204" pitchFamily="34" charset="0"/>
              </a:rPr>
              <a:t>Slide 5: temperature sensor © MCE, digital thermometer – ID 181955428 © N. </a:t>
            </a:r>
            <a:r>
              <a:rPr lang="en-SG" sz="1200" err="1">
                <a:solidFill>
                  <a:srgbClr val="000000"/>
                </a:solidFill>
                <a:latin typeface="Arial" panose="020B0604020202020204" pitchFamily="34" charset="0"/>
                <a:cs typeface="Arial" panose="020B0604020202020204" pitchFamily="34" charset="0"/>
              </a:rPr>
              <a:t>Rotteveel</a:t>
            </a:r>
            <a:r>
              <a:rPr lang="en-SG" sz="1200">
                <a:solidFill>
                  <a:srgbClr val="000000"/>
                </a:solidFill>
                <a:latin typeface="Arial" panose="020B0604020202020204" pitchFamily="34" charset="0"/>
                <a:cs typeface="Arial" panose="020B0604020202020204" pitchFamily="34" charset="0"/>
              </a:rPr>
              <a:t>/</a:t>
            </a:r>
            <a:r>
              <a:rPr lang="en-SG" sz="1200" err="1">
                <a:solidFill>
                  <a:srgbClr val="000000"/>
                </a:solidFill>
                <a:latin typeface="Arial" panose="020B0604020202020204" pitchFamily="34" charset="0"/>
                <a:cs typeface="Arial" panose="020B0604020202020204" pitchFamily="34" charset="0"/>
              </a:rPr>
              <a:t>Dreamstime.com</a:t>
            </a:r>
            <a:r>
              <a:rPr lang="en-SG" sz="1200">
                <a:solidFill>
                  <a:srgbClr val="000000"/>
                </a:solidFill>
                <a:latin typeface="Arial" panose="020B0604020202020204" pitchFamily="34" charset="0"/>
                <a:cs typeface="Arial" panose="020B0604020202020204" pitchFamily="34" charset="0"/>
              </a:rPr>
              <a:t>, alcohol thermometer © MCE</a:t>
            </a:r>
          </a:p>
          <a:p>
            <a:pPr marL="285750" indent="-285750">
              <a:buFont typeface="Arial" panose="020B0604020202020204" pitchFamily="34" charset="0"/>
              <a:buChar char="•"/>
            </a:pPr>
            <a:r>
              <a:rPr lang="en-SG" sz="1200">
                <a:solidFill>
                  <a:srgbClr val="000000"/>
                </a:solidFill>
                <a:latin typeface="Arial" panose="020B0604020202020204" pitchFamily="34" charset="0"/>
                <a:cs typeface="Arial" panose="020B0604020202020204" pitchFamily="34" charset="0"/>
              </a:rPr>
              <a:t>Slide 6: electronic balance © MCE</a:t>
            </a:r>
          </a:p>
          <a:p>
            <a:pPr marL="285750" indent="-285750">
              <a:buFont typeface="Arial" panose="020B0604020202020204" pitchFamily="34" charset="0"/>
              <a:buChar char="•"/>
            </a:pPr>
            <a:r>
              <a:rPr lang="en-SG" sz="1200">
                <a:solidFill>
                  <a:srgbClr val="000000"/>
                </a:solidFill>
                <a:latin typeface="Arial" panose="020B0604020202020204" pitchFamily="34" charset="0"/>
                <a:cs typeface="Arial" panose="020B0604020202020204" pitchFamily="34" charset="0"/>
              </a:rPr>
              <a:t>Slide 7: laboratory glassware ID 13577519 © R. Gino Santa Maria </a:t>
            </a:r>
            <a:r>
              <a:rPr lang="en-SG" sz="1200" err="1">
                <a:solidFill>
                  <a:srgbClr val="000000"/>
                </a:solidFill>
                <a:latin typeface="Arial" panose="020B0604020202020204" pitchFamily="34" charset="0"/>
                <a:cs typeface="Arial" panose="020B0604020202020204" pitchFamily="34" charset="0"/>
              </a:rPr>
              <a:t>Shutterfree</a:t>
            </a:r>
            <a:r>
              <a:rPr lang="en-SG" sz="1200">
                <a:solidFill>
                  <a:srgbClr val="000000"/>
                </a:solidFill>
                <a:latin typeface="Arial" panose="020B0604020202020204" pitchFamily="34" charset="0"/>
                <a:cs typeface="Arial" panose="020B0604020202020204" pitchFamily="34" charset="0"/>
              </a:rPr>
              <a:t>, </a:t>
            </a:r>
            <a:r>
              <a:rPr lang="en-SG" sz="1200" err="1">
                <a:solidFill>
                  <a:srgbClr val="000000"/>
                </a:solidFill>
                <a:latin typeface="Arial" panose="020B0604020202020204" pitchFamily="34" charset="0"/>
                <a:cs typeface="Arial" panose="020B0604020202020204" pitchFamily="34" charset="0"/>
              </a:rPr>
              <a:t>Llc</a:t>
            </a:r>
            <a:r>
              <a:rPr lang="en-SG" sz="1200">
                <a:solidFill>
                  <a:srgbClr val="000000"/>
                </a:solidFill>
                <a:latin typeface="Arial" panose="020B0604020202020204" pitchFamily="34" charset="0"/>
                <a:cs typeface="Arial" panose="020B0604020202020204" pitchFamily="34" charset="0"/>
              </a:rPr>
              <a:t> | </a:t>
            </a:r>
            <a:r>
              <a:rPr lang="en-SG" sz="1200" err="1">
                <a:solidFill>
                  <a:srgbClr val="000000"/>
                </a:solidFill>
                <a:latin typeface="Arial" panose="020B0604020202020204" pitchFamily="34" charset="0"/>
                <a:cs typeface="Arial" panose="020B0604020202020204" pitchFamily="34" charset="0"/>
              </a:rPr>
              <a:t>Dreamstime.com</a:t>
            </a:r>
            <a:r>
              <a:rPr lang="en-SG" sz="1200">
                <a:solidFill>
                  <a:srgbClr val="000000"/>
                </a:solidFill>
                <a:latin typeface="Arial" panose="020B0604020202020204" pitchFamily="34" charset="0"/>
                <a:cs typeface="Arial" panose="020B0604020202020204" pitchFamily="34" charset="0"/>
              </a:rPr>
              <a:t>, burette © MCE, pipette © MCE </a:t>
            </a:r>
          </a:p>
          <a:p>
            <a:pPr marL="285750" indent="-285750">
              <a:buFont typeface="Arial" panose="020B0604020202020204" pitchFamily="34" charset="0"/>
              <a:buChar char="•"/>
            </a:pPr>
            <a:r>
              <a:rPr lang="en-SG" sz="1200">
                <a:solidFill>
                  <a:srgbClr val="000000"/>
                </a:solidFill>
                <a:latin typeface="Arial" panose="020B0604020202020204" pitchFamily="34" charset="0"/>
                <a:cs typeface="Arial" panose="020B0604020202020204" pitchFamily="34" charset="0"/>
              </a:rPr>
              <a:t>Slide 14: adding salt to water © MCE, copper </a:t>
            </a:r>
            <a:r>
              <a:rPr lang="en-SG" sz="1200" err="1">
                <a:solidFill>
                  <a:srgbClr val="000000"/>
                </a:solidFill>
                <a:latin typeface="Arial" panose="020B0604020202020204" pitchFamily="34" charset="0"/>
                <a:cs typeface="Arial" panose="020B0604020202020204" pitchFamily="34" charset="0"/>
              </a:rPr>
              <a:t>sulfate</a:t>
            </a:r>
            <a:r>
              <a:rPr lang="en-SG" sz="1200">
                <a:solidFill>
                  <a:srgbClr val="000000"/>
                </a:solidFill>
                <a:latin typeface="Arial" panose="020B0604020202020204" pitchFamily="34" charset="0"/>
                <a:cs typeface="Arial" panose="020B0604020202020204" pitchFamily="34" charset="0"/>
              </a:rPr>
              <a:t> solution © MCE</a:t>
            </a:r>
          </a:p>
          <a:p>
            <a:pPr marL="285750" indent="-285750">
              <a:buFont typeface="Arial" panose="020B0604020202020204" pitchFamily="34" charset="0"/>
              <a:buChar char="•"/>
            </a:pPr>
            <a:r>
              <a:rPr lang="en-SG" sz="1200">
                <a:solidFill>
                  <a:srgbClr val="000000"/>
                </a:solidFill>
                <a:latin typeface="Arial" panose="020B0604020202020204" pitchFamily="34" charset="0"/>
                <a:cs typeface="Arial" panose="020B0604020202020204" pitchFamily="34" charset="0"/>
              </a:rPr>
              <a:t>Slide 15: pouring soft drink in a glass with ice on an isolated white background © </a:t>
            </a:r>
            <a:r>
              <a:rPr lang="en-SG" sz="1200" err="1">
                <a:solidFill>
                  <a:srgbClr val="000000"/>
                </a:solidFill>
                <a:latin typeface="Arial" panose="020B0604020202020204" pitchFamily="34" charset="0"/>
                <a:cs typeface="Arial" panose="020B0604020202020204" pitchFamily="34" charset="0"/>
              </a:rPr>
              <a:t>Phattharaporn</a:t>
            </a:r>
            <a:r>
              <a:rPr lang="en-SG" sz="1200">
                <a:solidFill>
                  <a:srgbClr val="000000"/>
                </a:solidFill>
                <a:latin typeface="Arial" panose="020B0604020202020204" pitchFamily="34" charset="0"/>
                <a:cs typeface="Arial" panose="020B0604020202020204" pitchFamily="34" charset="0"/>
              </a:rPr>
              <a:t> </a:t>
            </a:r>
            <a:r>
              <a:rPr lang="en-SG" sz="1200" err="1">
                <a:solidFill>
                  <a:srgbClr val="000000"/>
                </a:solidFill>
                <a:latin typeface="Arial" panose="020B0604020202020204" pitchFamily="34" charset="0"/>
                <a:cs typeface="Arial" panose="020B0604020202020204" pitchFamily="34" charset="0"/>
              </a:rPr>
              <a:t>Fongkaew</a:t>
            </a:r>
            <a:r>
              <a:rPr lang="en-SG" sz="1200">
                <a:solidFill>
                  <a:srgbClr val="000000"/>
                </a:solidFill>
                <a:latin typeface="Arial" panose="020B0604020202020204" pitchFamily="34" charset="0"/>
                <a:cs typeface="Arial" panose="020B0604020202020204" pitchFamily="34" charset="0"/>
              </a:rPr>
              <a:t> | 123rf.com, glass jug with vinegar on table – ID 131592121 © </a:t>
            </a:r>
            <a:r>
              <a:rPr lang="en-SG" sz="1200" err="1">
                <a:solidFill>
                  <a:srgbClr val="000000"/>
                </a:solidFill>
                <a:latin typeface="Arial" panose="020B0604020202020204" pitchFamily="34" charset="0"/>
                <a:cs typeface="Arial" panose="020B0604020202020204" pitchFamily="34" charset="0"/>
              </a:rPr>
              <a:t>Chernetskaya</a:t>
            </a:r>
            <a:r>
              <a:rPr lang="en-SG" sz="1200">
                <a:solidFill>
                  <a:srgbClr val="000000"/>
                </a:solidFill>
                <a:latin typeface="Arial" panose="020B0604020202020204" pitchFamily="34" charset="0"/>
                <a:cs typeface="Arial" panose="020B0604020202020204" pitchFamily="34" charset="0"/>
              </a:rPr>
              <a:t> | </a:t>
            </a:r>
            <a:r>
              <a:rPr lang="en-SG" sz="1200" err="1">
                <a:solidFill>
                  <a:srgbClr val="000000"/>
                </a:solidFill>
                <a:latin typeface="Arial" panose="020B0604020202020204" pitchFamily="34" charset="0"/>
                <a:cs typeface="Arial" panose="020B0604020202020204" pitchFamily="34" charset="0"/>
              </a:rPr>
              <a:t>Dreamstime.com</a:t>
            </a:r>
            <a:r>
              <a:rPr lang="en-SG" sz="1200">
                <a:solidFill>
                  <a:srgbClr val="000000"/>
                </a:solidFill>
                <a:latin typeface="Arial" panose="020B0604020202020204" pitchFamily="34" charset="0"/>
                <a:cs typeface="Arial" panose="020B0604020202020204" pitchFamily="34" charset="0"/>
              </a:rPr>
              <a:t>, </a:t>
            </a:r>
            <a:r>
              <a:rPr lang="en-US" sz="1200">
                <a:solidFill>
                  <a:srgbClr val="000000"/>
                </a:solidFill>
                <a:latin typeface="Arial" panose="020B0604020202020204" pitchFamily="34" charset="0"/>
                <a:cs typeface="Arial" panose="020B0604020202020204" pitchFamily="34" charset="0"/>
              </a:rPr>
              <a:t>c</a:t>
            </a:r>
            <a:r>
              <a:rPr lang="en-US" sz="1200">
                <a:latin typeface="Arial" panose="020B0604020202020204" pitchFamily="34" charset="0"/>
                <a:cs typeface="Arial" panose="020B0604020202020204" pitchFamily="34" charset="0"/>
              </a:rPr>
              <a:t>orn field on bright day on background blue sky </a:t>
            </a:r>
            <a:r>
              <a:rPr lang="en-SG" sz="1200">
                <a:solidFill>
                  <a:srgbClr val="000000"/>
                </a:solidFill>
                <a:latin typeface="Arial" panose="020B0604020202020204" pitchFamily="34" charset="0"/>
                <a:cs typeface="Arial" panose="020B0604020202020204" pitchFamily="34" charset="0"/>
              </a:rPr>
              <a:t>– </a:t>
            </a:r>
            <a:r>
              <a:rPr lang="en-US" sz="1200">
                <a:latin typeface="Arial" panose="020B0604020202020204" pitchFamily="34" charset="0"/>
                <a:cs typeface="Arial" panose="020B0604020202020204" pitchFamily="34" charset="0"/>
              </a:rPr>
              <a:t>ID 108906187 © </a:t>
            </a:r>
            <a:r>
              <a:rPr lang="en-US" sz="1200" err="1">
                <a:latin typeface="Arial" panose="020B0604020202020204" pitchFamily="34" charset="0"/>
                <a:cs typeface="Arial" panose="020B0604020202020204" pitchFamily="34" charset="0"/>
              </a:rPr>
              <a:t>Serg_velusceac</a:t>
            </a:r>
            <a:r>
              <a:rPr lang="en-US" sz="1200">
                <a:latin typeface="Arial" panose="020B0604020202020204" pitchFamily="34" charset="0"/>
                <a:cs typeface="Arial" panose="020B0604020202020204" pitchFamily="34" charset="0"/>
              </a:rPr>
              <a:t> | </a:t>
            </a:r>
            <a:r>
              <a:rPr lang="en-US" sz="1200" err="1">
                <a:latin typeface="Arial" panose="020B0604020202020204" pitchFamily="34" charset="0"/>
                <a:cs typeface="Arial" panose="020B0604020202020204" pitchFamily="34" charset="0"/>
              </a:rPr>
              <a:t>Dreamstime.com</a:t>
            </a:r>
            <a:r>
              <a:rPr lang="en-US" sz="1200">
                <a:latin typeface="Arial" panose="020B0604020202020204" pitchFamily="34" charset="0"/>
                <a:cs typeface="Arial" panose="020B0604020202020204" pitchFamily="34" charset="0"/>
              </a:rPr>
              <a:t>, iodine tincture in a small glass beaker </a:t>
            </a:r>
            <a:r>
              <a:rPr lang="en-SG" sz="1200">
                <a:solidFill>
                  <a:srgbClr val="000000"/>
                </a:solidFill>
                <a:latin typeface="Arial" panose="020B0604020202020204" pitchFamily="34" charset="0"/>
                <a:cs typeface="Arial" panose="020B0604020202020204" pitchFamily="34" charset="0"/>
              </a:rPr>
              <a:t>–</a:t>
            </a:r>
            <a:r>
              <a:rPr lang="en-US" sz="1200">
                <a:latin typeface="Arial" panose="020B0604020202020204" pitchFamily="34" charset="0"/>
                <a:cs typeface="Arial" panose="020B0604020202020204" pitchFamily="34" charset="0"/>
              </a:rPr>
              <a:t> ID 144042272 © </a:t>
            </a:r>
            <a:r>
              <a:rPr lang="en-US" sz="1200" err="1">
                <a:latin typeface="Arial" panose="020B0604020202020204" pitchFamily="34" charset="0"/>
                <a:cs typeface="Arial" panose="020B0604020202020204" pitchFamily="34" charset="0"/>
              </a:rPr>
              <a:t>Jatupron</a:t>
            </a:r>
            <a:r>
              <a:rPr lang="en-US" sz="1200">
                <a:latin typeface="Arial" panose="020B0604020202020204" pitchFamily="34" charset="0"/>
                <a:cs typeface="Arial" panose="020B0604020202020204" pitchFamily="34" charset="0"/>
              </a:rPr>
              <a:t> </a:t>
            </a:r>
            <a:r>
              <a:rPr lang="en-US" sz="1200" err="1">
                <a:latin typeface="Arial" panose="020B0604020202020204" pitchFamily="34" charset="0"/>
                <a:cs typeface="Arial" panose="020B0604020202020204" pitchFamily="34" charset="0"/>
              </a:rPr>
              <a:t>Vongta</a:t>
            </a:r>
            <a:r>
              <a:rPr lang="en-US" sz="1200">
                <a:latin typeface="Arial" panose="020B0604020202020204" pitchFamily="34" charset="0"/>
                <a:cs typeface="Arial" panose="020B0604020202020204" pitchFamily="34" charset="0"/>
              </a:rPr>
              <a:t> | </a:t>
            </a:r>
            <a:r>
              <a:rPr lang="en-US" sz="1200" err="1">
                <a:latin typeface="Arial" panose="020B0604020202020204" pitchFamily="34" charset="0"/>
                <a:cs typeface="Arial" panose="020B0604020202020204" pitchFamily="34" charset="0"/>
              </a:rPr>
              <a:t>Dreamstime.com</a:t>
            </a:r>
            <a:endParaRPr lang="en-US" sz="12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a:latin typeface="Arial" panose="020B0604020202020204" pitchFamily="34" charset="0"/>
                <a:cs typeface="Arial" panose="020B0604020202020204" pitchFamily="34" charset="0"/>
              </a:rPr>
              <a:t>Slide 16: copper sulfate salt © MCE, coffee </a:t>
            </a:r>
            <a:r>
              <a:rPr lang="en-SG" sz="1200">
                <a:solidFill>
                  <a:srgbClr val="000000"/>
                </a:solidFill>
                <a:latin typeface="Arial" panose="020B0604020202020204" pitchFamily="34" charset="0"/>
                <a:cs typeface="Arial" panose="020B0604020202020204" pitchFamily="34" charset="0"/>
              </a:rPr>
              <a:t>–</a:t>
            </a:r>
            <a:r>
              <a:rPr lang="en-US" sz="1200">
                <a:latin typeface="Arial" panose="020B0604020202020204" pitchFamily="34" charset="0"/>
                <a:cs typeface="Arial" panose="020B0604020202020204" pitchFamily="34" charset="0"/>
              </a:rPr>
              <a:t> ID 78792720 © </a:t>
            </a:r>
            <a:r>
              <a:rPr lang="en-US" sz="1200" err="1">
                <a:latin typeface="Arial" panose="020B0604020202020204" pitchFamily="34" charset="0"/>
                <a:cs typeface="Arial" panose="020B0604020202020204" pitchFamily="34" charset="0"/>
              </a:rPr>
              <a:t>Natthapon</a:t>
            </a:r>
            <a:r>
              <a:rPr lang="en-US" sz="1200">
                <a:latin typeface="Arial" panose="020B0604020202020204" pitchFamily="34" charset="0"/>
                <a:cs typeface="Arial" panose="020B0604020202020204" pitchFamily="34" charset="0"/>
              </a:rPr>
              <a:t> </a:t>
            </a:r>
            <a:r>
              <a:rPr lang="en-US" sz="1200" err="1">
                <a:latin typeface="Arial" panose="020B0604020202020204" pitchFamily="34" charset="0"/>
                <a:cs typeface="Arial" panose="020B0604020202020204" pitchFamily="34" charset="0"/>
              </a:rPr>
              <a:t>Ngamnithiporn</a:t>
            </a:r>
            <a:r>
              <a:rPr lang="en-US" sz="1200">
                <a:latin typeface="Arial" panose="020B0604020202020204" pitchFamily="34" charset="0"/>
                <a:cs typeface="Arial" panose="020B0604020202020204" pitchFamily="34" charset="0"/>
              </a:rPr>
              <a:t> | </a:t>
            </a:r>
            <a:r>
              <a:rPr lang="en-US" sz="1200" err="1">
                <a:latin typeface="Arial" panose="020B0604020202020204" pitchFamily="34" charset="0"/>
                <a:cs typeface="Arial" panose="020B0604020202020204" pitchFamily="34" charset="0"/>
              </a:rPr>
              <a:t>Dreamstime.com</a:t>
            </a:r>
            <a:endParaRPr lang="en-US" sz="12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a:latin typeface="Arial" panose="020B0604020202020204" pitchFamily="34" charset="0"/>
                <a:cs typeface="Arial" panose="020B0604020202020204" pitchFamily="34" charset="0"/>
              </a:rPr>
              <a:t>Slide 18: pipette filler © </a:t>
            </a:r>
            <a:r>
              <a:rPr lang="en-US" sz="1200" err="1">
                <a:latin typeface="Arial" panose="020B0604020202020204" pitchFamily="34" charset="0"/>
                <a:cs typeface="Arial" panose="020B0604020202020204" pitchFamily="34" charset="0"/>
              </a:rPr>
              <a:t>Jérôme</a:t>
            </a:r>
            <a:r>
              <a:rPr lang="en-US" sz="1200">
                <a:latin typeface="Arial" panose="020B0604020202020204" pitchFamily="34" charset="0"/>
                <a:cs typeface="Arial" panose="020B0604020202020204" pitchFamily="34" charset="0"/>
              </a:rPr>
              <a:t> (https://</a:t>
            </a:r>
            <a:r>
              <a:rPr lang="en-US" sz="1200" err="1">
                <a:latin typeface="Arial" panose="020B0604020202020204" pitchFamily="34" charset="0"/>
                <a:cs typeface="Arial" panose="020B0604020202020204" pitchFamily="34" charset="0"/>
              </a:rPr>
              <a:t>commons.wikimedia.org</a:t>
            </a:r>
            <a:r>
              <a:rPr lang="en-US" sz="1200">
                <a:latin typeface="Arial" panose="020B0604020202020204" pitchFamily="34" charset="0"/>
                <a:cs typeface="Arial" panose="020B0604020202020204" pitchFamily="34" charset="0"/>
              </a:rPr>
              <a:t>/wiki/</a:t>
            </a:r>
            <a:r>
              <a:rPr lang="en-US" sz="1200" err="1">
                <a:latin typeface="Arial" panose="020B0604020202020204" pitchFamily="34" charset="0"/>
                <a:cs typeface="Arial" panose="020B0604020202020204" pitchFamily="34" charset="0"/>
              </a:rPr>
              <a:t>File:Propipette-et-pipette.jpg</a:t>
            </a:r>
            <a:r>
              <a:rPr lang="en-US" sz="1200">
                <a:latin typeface="Arial" panose="020B0604020202020204" pitchFamily="34" charset="0"/>
                <a:cs typeface="Arial" panose="020B0604020202020204" pitchFamily="34" charset="0"/>
              </a:rPr>
              <a:t>)/ CC BY-SA 3.0 (</a:t>
            </a:r>
            <a:r>
              <a:rPr lang="en-US" sz="1200">
                <a:latin typeface="Arial" panose="020B0604020202020204" pitchFamily="34" charset="0"/>
                <a:cs typeface="Arial" panose="020B0604020202020204" pitchFamily="34" charset="0"/>
                <a:hlinkClick r:id="rId3"/>
              </a:rPr>
              <a:t>https://creativecommons.org/licenses/by-sa/3.0/deed.en</a:t>
            </a:r>
            <a:r>
              <a:rPr lang="en-US" sz="120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200">
                <a:latin typeface="Arial" panose="020B0604020202020204" pitchFamily="34" charset="0"/>
                <a:cs typeface="Arial" panose="020B0604020202020204" pitchFamily="34" charset="0"/>
              </a:rPr>
              <a:t>Slide 21: pouring breakfast </a:t>
            </a:r>
            <a:r>
              <a:rPr lang="en-SG" sz="1200">
                <a:solidFill>
                  <a:srgbClr val="000000"/>
                </a:solidFill>
                <a:latin typeface="Arial" panose="020B0604020202020204" pitchFamily="34" charset="0"/>
                <a:cs typeface="Arial" panose="020B0604020202020204" pitchFamily="34" charset="0"/>
              </a:rPr>
              <a:t>–</a:t>
            </a:r>
            <a:r>
              <a:rPr lang="en-US" sz="1200">
                <a:latin typeface="Arial" panose="020B0604020202020204" pitchFamily="34" charset="0"/>
                <a:cs typeface="Arial" panose="020B0604020202020204" pitchFamily="34" charset="0"/>
              </a:rPr>
              <a:t> ID 12002677 © </a:t>
            </a:r>
            <a:r>
              <a:rPr lang="en-US" sz="1200" err="1">
                <a:latin typeface="Arial" panose="020B0604020202020204" pitchFamily="34" charset="0"/>
                <a:cs typeface="Arial" panose="020B0604020202020204" pitchFamily="34" charset="0"/>
              </a:rPr>
              <a:t>Ericlefrancais</a:t>
            </a:r>
            <a:r>
              <a:rPr lang="en-US" sz="1200">
                <a:latin typeface="Arial" panose="020B0604020202020204" pitchFamily="34" charset="0"/>
                <a:cs typeface="Arial" panose="020B0604020202020204" pitchFamily="34" charset="0"/>
              </a:rPr>
              <a:t> | </a:t>
            </a:r>
            <a:r>
              <a:rPr lang="en-US" sz="1200" err="1">
                <a:latin typeface="Arial" panose="020B0604020202020204" pitchFamily="34" charset="0"/>
                <a:cs typeface="Arial" panose="020B0604020202020204" pitchFamily="34" charset="0"/>
              </a:rPr>
              <a:t>Dreamstime.com</a:t>
            </a:r>
            <a:endParaRPr lang="en-US" sz="12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a:latin typeface="Arial" panose="020B0604020202020204" pitchFamily="34" charset="0"/>
                <a:cs typeface="Arial" panose="020B0604020202020204" pitchFamily="34" charset="0"/>
              </a:rPr>
              <a:t>Slide 23: thumbprint and magnifying glass © MCE</a:t>
            </a:r>
          </a:p>
          <a:p>
            <a:pPr marL="285750" indent="-285750">
              <a:buFont typeface="Arial" panose="020B0604020202020204" pitchFamily="34" charset="0"/>
              <a:buChar char="•"/>
            </a:pPr>
            <a:r>
              <a:rPr lang="en-US" sz="1200">
                <a:latin typeface="Arial" panose="020B0604020202020204" pitchFamily="34" charset="0"/>
                <a:cs typeface="Arial" panose="020B0604020202020204" pitchFamily="34" charset="0"/>
              </a:rPr>
              <a:t>Slide 27: salt pans </a:t>
            </a:r>
            <a:r>
              <a:rPr lang="en-SG" sz="1200">
                <a:solidFill>
                  <a:srgbClr val="000000"/>
                </a:solidFill>
                <a:latin typeface="Arial" panose="020B0604020202020204" pitchFamily="34" charset="0"/>
                <a:cs typeface="Arial" panose="020B0604020202020204" pitchFamily="34" charset="0"/>
              </a:rPr>
              <a:t>–</a:t>
            </a:r>
            <a:r>
              <a:rPr lang="en-US" sz="1200">
                <a:latin typeface="Arial" panose="020B0604020202020204" pitchFamily="34" charset="0"/>
                <a:cs typeface="Arial" panose="020B0604020202020204" pitchFamily="34" charset="0"/>
              </a:rPr>
              <a:t> ID 125712709 © </a:t>
            </a:r>
            <a:r>
              <a:rPr lang="en-US" sz="1200" err="1">
                <a:latin typeface="Arial" panose="020B0604020202020204" pitchFamily="34" charset="0"/>
                <a:cs typeface="Arial" panose="020B0604020202020204" pitchFamily="34" charset="0"/>
              </a:rPr>
              <a:t>Srisakorn</a:t>
            </a:r>
            <a:r>
              <a:rPr lang="en-US" sz="1200">
                <a:latin typeface="Arial" panose="020B0604020202020204" pitchFamily="34" charset="0"/>
                <a:cs typeface="Arial" panose="020B0604020202020204" pitchFamily="34" charset="0"/>
              </a:rPr>
              <a:t> </a:t>
            </a:r>
            <a:r>
              <a:rPr lang="en-US" sz="1200" err="1">
                <a:latin typeface="Arial" panose="020B0604020202020204" pitchFamily="34" charset="0"/>
                <a:cs typeface="Arial" panose="020B0604020202020204" pitchFamily="34" charset="0"/>
              </a:rPr>
              <a:t>Wonglakorn</a:t>
            </a:r>
            <a:r>
              <a:rPr lang="en-US" sz="1200">
                <a:latin typeface="Arial" panose="020B0604020202020204" pitchFamily="34" charset="0"/>
                <a:cs typeface="Arial" panose="020B0604020202020204" pitchFamily="34" charset="0"/>
              </a:rPr>
              <a:t>/</a:t>
            </a:r>
            <a:r>
              <a:rPr lang="en-US" sz="1200" err="1">
                <a:latin typeface="Arial" panose="020B0604020202020204" pitchFamily="34" charset="0"/>
                <a:cs typeface="Arial" panose="020B0604020202020204" pitchFamily="34" charset="0"/>
              </a:rPr>
              <a:t>Dreamstime.com</a:t>
            </a:r>
            <a:endParaRPr lang="en-US" sz="12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a:latin typeface="Arial" panose="020B0604020202020204" pitchFamily="34" charset="0"/>
                <a:cs typeface="Arial" panose="020B0604020202020204" pitchFamily="34" charset="0"/>
              </a:rPr>
              <a:t>Slide 28: cut sugarcane plants </a:t>
            </a:r>
            <a:r>
              <a:rPr lang="en-SG" sz="1200">
                <a:solidFill>
                  <a:srgbClr val="000000"/>
                </a:solidFill>
                <a:latin typeface="Arial" panose="020B0604020202020204" pitchFamily="34" charset="0"/>
                <a:cs typeface="Arial" panose="020B0604020202020204" pitchFamily="34" charset="0"/>
              </a:rPr>
              <a:t>–</a:t>
            </a:r>
            <a:r>
              <a:rPr lang="en-US" sz="1200">
                <a:latin typeface="Arial" panose="020B0604020202020204" pitchFamily="34" charset="0"/>
                <a:cs typeface="Arial" panose="020B0604020202020204" pitchFamily="34" charset="0"/>
              </a:rPr>
              <a:t> ID 13162268 © </a:t>
            </a:r>
            <a:r>
              <a:rPr lang="en-US" sz="1200" err="1">
                <a:latin typeface="Arial" panose="020B0604020202020204" pitchFamily="34" charset="0"/>
                <a:cs typeface="Arial" panose="020B0604020202020204" pitchFamily="34" charset="0"/>
              </a:rPr>
              <a:t>Grondin</a:t>
            </a:r>
            <a:r>
              <a:rPr lang="en-US" sz="1200">
                <a:latin typeface="Arial" panose="020B0604020202020204" pitchFamily="34" charset="0"/>
                <a:cs typeface="Arial" panose="020B0604020202020204" pitchFamily="34" charset="0"/>
              </a:rPr>
              <a:t> Franck Olivier | </a:t>
            </a:r>
            <a:r>
              <a:rPr lang="en-US" sz="1200" err="1">
                <a:latin typeface="Arial" panose="020B0604020202020204" pitchFamily="34" charset="0"/>
                <a:cs typeface="Arial" panose="020B0604020202020204" pitchFamily="34" charset="0"/>
              </a:rPr>
              <a:t>Dreamstime.com</a:t>
            </a:r>
            <a:endParaRPr lang="en-US" sz="12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a:latin typeface="Arial" panose="020B0604020202020204" pitchFamily="34" charset="0"/>
                <a:cs typeface="Arial" panose="020B0604020202020204" pitchFamily="34" charset="0"/>
              </a:rPr>
              <a:t>Slide 34: tablet © MCE, medicine </a:t>
            </a:r>
            <a:r>
              <a:rPr lang="en-SG" sz="1200">
                <a:solidFill>
                  <a:srgbClr val="000000"/>
                </a:solidFill>
                <a:latin typeface="Arial" panose="020B0604020202020204" pitchFamily="34" charset="0"/>
                <a:cs typeface="Arial" panose="020B0604020202020204" pitchFamily="34" charset="0"/>
              </a:rPr>
              <a:t>–</a:t>
            </a:r>
            <a:r>
              <a:rPr lang="en-US" sz="1200">
                <a:latin typeface="Arial" panose="020B0604020202020204" pitchFamily="34" charset="0"/>
                <a:cs typeface="Arial" panose="020B0604020202020204" pitchFamily="34" charset="0"/>
              </a:rPr>
              <a:t> ID 68674547 ©  (null) | </a:t>
            </a:r>
            <a:r>
              <a:rPr lang="en-US" sz="1200" err="1">
                <a:latin typeface="Arial" panose="020B0604020202020204" pitchFamily="34" charset="0"/>
                <a:cs typeface="Arial" panose="020B0604020202020204" pitchFamily="34" charset="0"/>
              </a:rPr>
              <a:t>Dreamstime.com</a:t>
            </a:r>
            <a:r>
              <a:rPr lang="en-US" sz="1200">
                <a:latin typeface="Arial" panose="020B0604020202020204" pitchFamily="34" charset="0"/>
                <a:cs typeface="Arial" panose="020B0604020202020204" pitchFamily="34" charset="0"/>
              </a:rPr>
              <a:t>, cupcakes </a:t>
            </a:r>
            <a:r>
              <a:rPr lang="en-SG" sz="1200">
                <a:solidFill>
                  <a:srgbClr val="000000"/>
                </a:solidFill>
                <a:latin typeface="Arial" panose="020B0604020202020204" pitchFamily="34" charset="0"/>
                <a:cs typeface="Arial" panose="020B0604020202020204" pitchFamily="34" charset="0"/>
              </a:rPr>
              <a:t>–</a:t>
            </a:r>
            <a:r>
              <a:rPr lang="en-US" sz="1200">
                <a:latin typeface="Arial" panose="020B0604020202020204" pitchFamily="34" charset="0"/>
                <a:cs typeface="Arial" panose="020B0604020202020204" pitchFamily="34" charset="0"/>
              </a:rPr>
              <a:t> ID 49315796 © Ruth Black | </a:t>
            </a:r>
            <a:r>
              <a:rPr lang="en-US" sz="1200" err="1">
                <a:latin typeface="Arial" panose="020B0604020202020204" pitchFamily="34" charset="0"/>
                <a:cs typeface="Arial" panose="020B0604020202020204" pitchFamily="34" charset="0"/>
              </a:rPr>
              <a:t>Dreamstime.com</a:t>
            </a:r>
            <a:endParaRPr lang="en-US" sz="12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a:latin typeface="Arial" panose="020B0604020202020204" pitchFamily="34" charset="0"/>
                <a:cs typeface="Arial" panose="020B0604020202020204" pitchFamily="34" charset="0"/>
              </a:rPr>
              <a:t>Slide 43: solutions and precipitates © MCE</a:t>
            </a:r>
          </a:p>
          <a:p>
            <a:pPr marL="285750" indent="-285750">
              <a:buFont typeface="Arial" panose="020B0604020202020204" pitchFamily="34" charset="0"/>
              <a:buChar char="•"/>
            </a:pPr>
            <a:r>
              <a:rPr lang="en-US" sz="1200">
                <a:latin typeface="Arial" panose="020B0604020202020204" pitchFamily="34" charset="0"/>
                <a:cs typeface="Arial" panose="020B0604020202020204" pitchFamily="34" charset="0"/>
              </a:rPr>
              <a:t>Slide 45: Performing a calcium flame test © DAVID TAYLOR | Science Photo Library, flame test sequence © SCIENCE PHOTO LIBRARY</a:t>
            </a:r>
          </a:p>
        </p:txBody>
      </p:sp>
    </p:spTree>
    <p:extLst>
      <p:ext uri="{BB962C8B-B14F-4D97-AF65-F5344CB8AC3E}">
        <p14:creationId xmlns:p14="http://schemas.microsoft.com/office/powerpoint/2010/main" val="822295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274"/>
            <a:ext cx="12192000" cy="7989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A386B185-ABF7-5E94-2DB4-FAFC3F3F51B3}"/>
                  </a:ext>
                </a:extLst>
              </p14:cNvPr>
              <p14:cNvContentPartPr/>
              <p14:nvPr/>
            </p14:nvContentPartPr>
            <p14:xfrm>
              <a:off x="2475154" y="2168331"/>
              <a:ext cx="360" cy="360"/>
            </p14:xfrm>
          </p:contentPart>
        </mc:Choice>
        <mc:Fallback xmlns="">
          <p:pic>
            <p:nvPicPr>
              <p:cNvPr id="2" name="Ink 1">
                <a:extLst>
                  <a:ext uri="{FF2B5EF4-FFF2-40B4-BE49-F238E27FC236}">
                    <a16:creationId xmlns:a16="http://schemas.microsoft.com/office/drawing/2014/main" id="{A386B185-ABF7-5E94-2DB4-FAFC3F3F51B3}"/>
                  </a:ext>
                </a:extLst>
              </p:cNvPr>
              <p:cNvPicPr/>
              <p:nvPr/>
            </p:nvPicPr>
            <p:blipFill>
              <a:blip r:embed="rId4"/>
              <a:stretch>
                <a:fillRect/>
              </a:stretch>
            </p:blipFill>
            <p:spPr>
              <a:xfrm>
                <a:off x="2412154" y="210533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6D1090B1-C493-DFA7-9F2A-53ABB398D325}"/>
                  </a:ext>
                </a:extLst>
              </p14:cNvPr>
              <p14:cNvContentPartPr/>
              <p14:nvPr/>
            </p14:nvContentPartPr>
            <p14:xfrm>
              <a:off x="3010834" y="3859611"/>
              <a:ext cx="360" cy="360"/>
            </p14:xfrm>
          </p:contentPart>
        </mc:Choice>
        <mc:Fallback xmlns="">
          <p:pic>
            <p:nvPicPr>
              <p:cNvPr id="3" name="Ink 2">
                <a:extLst>
                  <a:ext uri="{FF2B5EF4-FFF2-40B4-BE49-F238E27FC236}">
                    <a16:creationId xmlns:a16="http://schemas.microsoft.com/office/drawing/2014/main" id="{6D1090B1-C493-DFA7-9F2A-53ABB398D325}"/>
                  </a:ext>
                </a:extLst>
              </p:cNvPr>
              <p:cNvPicPr/>
              <p:nvPr/>
            </p:nvPicPr>
            <p:blipFill>
              <a:blip r:embed="rId4"/>
              <a:stretch>
                <a:fillRect/>
              </a:stretch>
            </p:blipFill>
            <p:spPr>
              <a:xfrm>
                <a:off x="2947834" y="3796611"/>
                <a:ext cx="126000" cy="126000"/>
              </a:xfrm>
              <a:prstGeom prst="rect">
                <a:avLst/>
              </a:prstGeom>
            </p:spPr>
          </p:pic>
        </mc:Fallback>
      </mc:AlternateContent>
      <p:grpSp>
        <p:nvGrpSpPr>
          <p:cNvPr id="8" name="Group 7">
            <a:extLst>
              <a:ext uri="{FF2B5EF4-FFF2-40B4-BE49-F238E27FC236}">
                <a16:creationId xmlns:a16="http://schemas.microsoft.com/office/drawing/2014/main" id="{515E7A12-B8F5-FDD0-3033-52F829DB6DB6}"/>
              </a:ext>
            </a:extLst>
          </p:cNvPr>
          <p:cNvGrpSpPr/>
          <p:nvPr/>
        </p:nvGrpSpPr>
        <p:grpSpPr>
          <a:xfrm>
            <a:off x="-83006" y="-103989"/>
            <a:ext cx="667080" cy="8024760"/>
            <a:chOff x="-83006" y="-103989"/>
            <a:chExt cx="667080" cy="8024760"/>
          </a:xfrm>
        </p:grpSpPr>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A8670D0B-111B-B25C-6711-63F7A567398C}"/>
                    </a:ext>
                  </a:extLst>
                </p14:cNvPr>
                <p14:cNvContentPartPr/>
                <p14:nvPr/>
              </p14:nvContentPartPr>
              <p14:xfrm>
                <a:off x="254314" y="611691"/>
                <a:ext cx="33480" cy="138960"/>
              </p14:xfrm>
            </p:contentPart>
          </mc:Choice>
          <mc:Fallback xmlns="">
            <p:pic>
              <p:nvPicPr>
                <p:cNvPr id="4" name="Ink 3">
                  <a:extLst>
                    <a:ext uri="{FF2B5EF4-FFF2-40B4-BE49-F238E27FC236}">
                      <a16:creationId xmlns:a16="http://schemas.microsoft.com/office/drawing/2014/main" id="{A8670D0B-111B-B25C-6711-63F7A567398C}"/>
                    </a:ext>
                  </a:extLst>
                </p:cNvPr>
                <p:cNvPicPr/>
                <p:nvPr/>
              </p:nvPicPr>
              <p:blipFill>
                <a:blip r:embed="rId7"/>
                <a:stretch>
                  <a:fillRect/>
                </a:stretch>
              </p:blipFill>
              <p:spPr>
                <a:xfrm>
                  <a:off x="191314" y="548854"/>
                  <a:ext cx="159120" cy="264275"/>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F0BEEA95-3BCF-082B-1EA0-C9EEB0C274C9}"/>
                    </a:ext>
                  </a:extLst>
                </p14:cNvPr>
                <p14:cNvContentPartPr/>
                <p14:nvPr/>
              </p14:nvContentPartPr>
              <p14:xfrm>
                <a:off x="259354" y="202371"/>
                <a:ext cx="167400" cy="1227240"/>
              </p14:xfrm>
            </p:contentPart>
          </mc:Choice>
          <mc:Fallback xmlns="">
            <p:pic>
              <p:nvPicPr>
                <p:cNvPr id="5" name="Ink 4">
                  <a:extLst>
                    <a:ext uri="{FF2B5EF4-FFF2-40B4-BE49-F238E27FC236}">
                      <a16:creationId xmlns:a16="http://schemas.microsoft.com/office/drawing/2014/main" id="{F0BEEA95-3BCF-082B-1EA0-C9EEB0C274C9}"/>
                    </a:ext>
                  </a:extLst>
                </p:cNvPr>
                <p:cNvPicPr/>
                <p:nvPr/>
              </p:nvPicPr>
              <p:blipFill>
                <a:blip r:embed="rId9"/>
                <a:stretch>
                  <a:fillRect/>
                </a:stretch>
              </p:blipFill>
              <p:spPr>
                <a:xfrm>
                  <a:off x="196354" y="139371"/>
                  <a:ext cx="293040" cy="13528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CE838757-89AD-A6AF-4773-55F6CFEFDFBA}"/>
                    </a:ext>
                  </a:extLst>
                </p14:cNvPr>
                <p14:cNvContentPartPr/>
                <p14:nvPr/>
              </p14:nvContentPartPr>
              <p14:xfrm>
                <a:off x="-83006" y="-103989"/>
                <a:ext cx="667080" cy="8024760"/>
              </p14:xfrm>
            </p:contentPart>
          </mc:Choice>
          <mc:Fallback xmlns="">
            <p:pic>
              <p:nvPicPr>
                <p:cNvPr id="7" name="Ink 6">
                  <a:extLst>
                    <a:ext uri="{FF2B5EF4-FFF2-40B4-BE49-F238E27FC236}">
                      <a16:creationId xmlns:a16="http://schemas.microsoft.com/office/drawing/2014/main" id="{CE838757-89AD-A6AF-4773-55F6CFEFDFBA}"/>
                    </a:ext>
                  </a:extLst>
                </p:cNvPr>
                <p:cNvPicPr/>
                <p:nvPr/>
              </p:nvPicPr>
              <p:blipFill>
                <a:blip r:embed="rId11"/>
                <a:stretch>
                  <a:fillRect/>
                </a:stretch>
              </p:blipFill>
              <p:spPr>
                <a:xfrm>
                  <a:off x="-146006" y="-166989"/>
                  <a:ext cx="792720" cy="81504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
            <p14:nvContentPartPr>
              <p14:cNvPr id="9" name="Ink 8">
                <a:extLst>
                  <a:ext uri="{FF2B5EF4-FFF2-40B4-BE49-F238E27FC236}">
                    <a16:creationId xmlns:a16="http://schemas.microsoft.com/office/drawing/2014/main" id="{B9EED23F-60FE-46D7-387C-F301ED5854A1}"/>
                  </a:ext>
                </a:extLst>
              </p14:cNvPr>
              <p14:cNvContentPartPr/>
              <p14:nvPr/>
            </p14:nvContentPartPr>
            <p14:xfrm>
              <a:off x="9484611" y="-104040"/>
              <a:ext cx="618120" cy="2080080"/>
            </p14:xfrm>
          </p:contentPart>
        </mc:Choice>
        <mc:Fallback xmlns="">
          <p:pic>
            <p:nvPicPr>
              <p:cNvPr id="9" name="Ink 8">
                <a:extLst>
                  <a:ext uri="{FF2B5EF4-FFF2-40B4-BE49-F238E27FC236}">
                    <a16:creationId xmlns:a16="http://schemas.microsoft.com/office/drawing/2014/main" id="{B9EED23F-60FE-46D7-387C-F301ED5854A1}"/>
                  </a:ext>
                </a:extLst>
              </p:cNvPr>
              <p:cNvPicPr/>
              <p:nvPr/>
            </p:nvPicPr>
            <p:blipFill>
              <a:blip r:embed="rId13"/>
              <a:stretch>
                <a:fillRect/>
              </a:stretch>
            </p:blipFill>
            <p:spPr>
              <a:xfrm>
                <a:off x="9421611" y="-167040"/>
                <a:ext cx="743760" cy="22057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0" name="Ink 9">
                <a:extLst>
                  <a:ext uri="{FF2B5EF4-FFF2-40B4-BE49-F238E27FC236}">
                    <a16:creationId xmlns:a16="http://schemas.microsoft.com/office/drawing/2014/main" id="{20B969F2-3A3C-126D-829A-3358E6BB5EE7}"/>
                  </a:ext>
                </a:extLst>
              </p14:cNvPr>
              <p14:cNvContentPartPr/>
              <p14:nvPr/>
            </p14:nvContentPartPr>
            <p14:xfrm>
              <a:off x="8250891" y="-46440"/>
              <a:ext cx="4829760" cy="8161560"/>
            </p14:xfrm>
          </p:contentPart>
        </mc:Choice>
        <mc:Fallback xmlns="">
          <p:pic>
            <p:nvPicPr>
              <p:cNvPr id="10" name="Ink 9">
                <a:extLst>
                  <a:ext uri="{FF2B5EF4-FFF2-40B4-BE49-F238E27FC236}">
                    <a16:creationId xmlns:a16="http://schemas.microsoft.com/office/drawing/2014/main" id="{20B969F2-3A3C-126D-829A-3358E6BB5EE7}"/>
                  </a:ext>
                </a:extLst>
              </p:cNvPr>
              <p:cNvPicPr/>
              <p:nvPr/>
            </p:nvPicPr>
            <p:blipFill>
              <a:blip r:embed="rId15"/>
              <a:stretch>
                <a:fillRect/>
              </a:stretch>
            </p:blipFill>
            <p:spPr>
              <a:xfrm>
                <a:off x="8187891" y="-109440"/>
                <a:ext cx="4955400" cy="82872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1" name="Ink 10">
                <a:extLst>
                  <a:ext uri="{FF2B5EF4-FFF2-40B4-BE49-F238E27FC236}">
                    <a16:creationId xmlns:a16="http://schemas.microsoft.com/office/drawing/2014/main" id="{CB73DBAA-3929-92A6-B073-187B4846A010}"/>
                  </a:ext>
                </a:extLst>
              </p14:cNvPr>
              <p14:cNvContentPartPr/>
              <p14:nvPr/>
            </p14:nvContentPartPr>
            <p14:xfrm>
              <a:off x="-362829" y="6329623"/>
              <a:ext cx="10851840" cy="1897560"/>
            </p14:xfrm>
          </p:contentPart>
        </mc:Choice>
        <mc:Fallback xmlns="">
          <p:pic>
            <p:nvPicPr>
              <p:cNvPr id="11" name="Ink 10">
                <a:extLst>
                  <a:ext uri="{FF2B5EF4-FFF2-40B4-BE49-F238E27FC236}">
                    <a16:creationId xmlns:a16="http://schemas.microsoft.com/office/drawing/2014/main" id="{CB73DBAA-3929-92A6-B073-187B4846A010}"/>
                  </a:ext>
                </a:extLst>
              </p:cNvPr>
              <p:cNvPicPr/>
              <p:nvPr/>
            </p:nvPicPr>
            <p:blipFill>
              <a:blip r:embed="rId17"/>
              <a:stretch>
                <a:fillRect/>
              </a:stretch>
            </p:blipFill>
            <p:spPr>
              <a:xfrm>
                <a:off x="-425829" y="6266623"/>
                <a:ext cx="10977480" cy="2023200"/>
              </a:xfrm>
              <a:prstGeom prst="rect">
                <a:avLst/>
              </a:prstGeom>
            </p:spPr>
          </p:pic>
        </mc:Fallback>
      </mc:AlternateContent>
    </p:spTree>
    <p:extLst>
      <p:ext uri="{BB962C8B-B14F-4D97-AF65-F5344CB8AC3E}">
        <p14:creationId xmlns:p14="http://schemas.microsoft.com/office/powerpoint/2010/main" val="1290455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14D31A8-5FE0-364B-85D1-3C84CF7B0810}"/>
              </a:ext>
            </a:extLst>
          </p:cNvPr>
          <p:cNvSpPr txBox="1">
            <a:spLocks/>
          </p:cNvSpPr>
          <p:nvPr/>
        </p:nvSpPr>
        <p:spPr>
          <a:xfrm>
            <a:off x="11276253" y="6562233"/>
            <a:ext cx="787195" cy="296260"/>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66EBB3D-EAB1-47E5-9D6C-7B2F4ADAC97C}" type="slidenum">
              <a:rPr lang="en-US"/>
              <a:pPr>
                <a:defRPr/>
              </a:pPr>
              <a:t>5</a:t>
            </a:fld>
            <a:endParaRPr lang="en-US"/>
          </a:p>
        </p:txBody>
      </p:sp>
      <p:sp>
        <p:nvSpPr>
          <p:cNvPr id="3" name="TextBox 2">
            <a:extLst>
              <a:ext uri="{FF2B5EF4-FFF2-40B4-BE49-F238E27FC236}">
                <a16:creationId xmlns:a16="http://schemas.microsoft.com/office/drawing/2014/main" id="{640C1165-269A-5B42-8BE5-B0D89B8AA079}"/>
              </a:ext>
            </a:extLst>
          </p:cNvPr>
          <p:cNvSpPr txBox="1"/>
          <p:nvPr/>
        </p:nvSpPr>
        <p:spPr>
          <a:xfrm>
            <a:off x="304800" y="1524001"/>
            <a:ext cx="7315200" cy="2262671"/>
          </a:xfrm>
          <a:prstGeom prst="rect">
            <a:avLst/>
          </a:prstGeom>
          <a:noFill/>
        </p:spPr>
        <p:txBody>
          <a:bodyPr wrap="square" rtlCol="0">
            <a:spAutoFit/>
          </a:bodyPr>
          <a:lstStyle/>
          <a:p>
            <a:r>
              <a:rPr lang="en-US" sz="2400" b="1">
                <a:latin typeface="Arial" panose="020B0604020202020204" pitchFamily="34" charset="0"/>
                <a:cs typeface="Arial" panose="020B0604020202020204" pitchFamily="34" charset="0"/>
              </a:rPr>
              <a:t>Questions</a:t>
            </a:r>
          </a:p>
          <a:p>
            <a:pPr marL="285750" indent="-285750">
              <a:lnSpc>
                <a:spcPct val="150000"/>
              </a:lnSpc>
              <a:buFont typeface="Arial" panose="020B0604020202020204" pitchFamily="34" charset="0"/>
              <a:buChar char="•"/>
            </a:pPr>
            <a:r>
              <a:rPr lang="en-US" sz="1600">
                <a:latin typeface="Arial" panose="020B0604020202020204" pitchFamily="34" charset="0"/>
                <a:cs typeface="Arial" panose="020B0604020202020204" pitchFamily="34" charset="0"/>
              </a:rPr>
              <a:t>Name the pieces of apparatus shown in the picture on the previous slide. What are their uses?</a:t>
            </a:r>
          </a:p>
          <a:p>
            <a:pPr marL="285750" indent="-285750">
              <a:lnSpc>
                <a:spcPct val="150000"/>
              </a:lnSpc>
              <a:buFont typeface="Arial" panose="020B0604020202020204" pitchFamily="34" charset="0"/>
              <a:buChar char="•"/>
            </a:pPr>
            <a:r>
              <a:rPr lang="en-US" sz="1600">
                <a:latin typeface="Arial" panose="020B0604020202020204" pitchFamily="34" charset="0"/>
                <a:cs typeface="Arial" panose="020B0604020202020204" pitchFamily="34" charset="0"/>
              </a:rPr>
              <a:t>What are some quantities that are commonly measured in experiments?</a:t>
            </a:r>
          </a:p>
          <a:p>
            <a:pPr marL="285750" indent="-285750">
              <a:lnSpc>
                <a:spcPct val="150000"/>
              </a:lnSpc>
              <a:buFont typeface="Arial" panose="020B0604020202020204" pitchFamily="34" charset="0"/>
              <a:buChar char="•"/>
            </a:pPr>
            <a:r>
              <a:rPr lang="en-US" sz="1600">
                <a:latin typeface="Arial" panose="020B0604020202020204" pitchFamily="34" charset="0"/>
                <a:cs typeface="Arial" panose="020B0604020202020204" pitchFamily="34" charset="0"/>
              </a:rPr>
              <a:t>What are some safety precautions taken by the chemist?</a:t>
            </a:r>
          </a:p>
          <a:p>
            <a:pPr marL="285750" indent="-285750">
              <a:lnSpc>
                <a:spcPct val="150000"/>
              </a:lnSpc>
              <a:buFont typeface="Arial" panose="020B0604020202020204" pitchFamily="34" charset="0"/>
              <a:buChar char="•"/>
            </a:pPr>
            <a:r>
              <a:rPr lang="en-US" sz="1600">
                <a:latin typeface="Arial" panose="020B0604020202020204" pitchFamily="34" charset="0"/>
                <a:cs typeface="Arial" panose="020B0604020202020204" pitchFamily="34" charset="0"/>
              </a:rPr>
              <a:t>Suggest the type of compounds that form the </a:t>
            </a:r>
            <a:r>
              <a:rPr lang="en-US" sz="1600" err="1">
                <a:latin typeface="Arial" panose="020B0604020202020204" pitchFamily="34" charset="0"/>
                <a:cs typeface="Arial" panose="020B0604020202020204" pitchFamily="34" charset="0"/>
              </a:rPr>
              <a:t>coloured</a:t>
            </a:r>
            <a:r>
              <a:rPr lang="en-US" sz="1600">
                <a:latin typeface="Arial" panose="020B0604020202020204" pitchFamily="34" charset="0"/>
                <a:cs typeface="Arial" panose="020B0604020202020204" pitchFamily="34" charset="0"/>
              </a:rPr>
              <a:t> mixtures.</a:t>
            </a:r>
          </a:p>
        </p:txBody>
      </p:sp>
      <p:pic>
        <p:nvPicPr>
          <p:cNvPr id="2" name="Picture 1">
            <a:extLst>
              <a:ext uri="{FF2B5EF4-FFF2-40B4-BE49-F238E27FC236}">
                <a16:creationId xmlns:a16="http://schemas.microsoft.com/office/drawing/2014/main" id="{465FCBE5-1B4B-BE4D-B212-5AAA7837C9E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1" y="1435100"/>
            <a:ext cx="2786841" cy="3987800"/>
          </a:xfrm>
          <a:prstGeom prst="rect">
            <a:avLst/>
          </a:prstGeo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1A52A-925D-C795-56C5-D92E7B3432DA}"/>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ACBD2BE3-5DB4-97D4-ED51-E74A3CFE3F58}"/>
              </a:ext>
            </a:extLst>
          </p:cNvPr>
          <p:cNvPicPr>
            <a:picLocks noGrp="1" noChangeAspect="1"/>
          </p:cNvPicPr>
          <p:nvPr>
            <p:ph idx="1"/>
          </p:nvPr>
        </p:nvPicPr>
        <p:blipFill>
          <a:blip r:embed="rId2"/>
          <a:stretch>
            <a:fillRect/>
          </a:stretch>
        </p:blipFill>
        <p:spPr>
          <a:xfrm>
            <a:off x="762001" y="3762911"/>
            <a:ext cx="9616775" cy="2073832"/>
          </a:xfrm>
        </p:spPr>
      </p:pic>
      <p:pic>
        <p:nvPicPr>
          <p:cNvPr id="6" name="Picture 5">
            <a:extLst>
              <a:ext uri="{FF2B5EF4-FFF2-40B4-BE49-F238E27FC236}">
                <a16:creationId xmlns:a16="http://schemas.microsoft.com/office/drawing/2014/main" id="{6D51FD3F-DF00-2B9B-A767-526943E031E4}"/>
              </a:ext>
            </a:extLst>
          </p:cNvPr>
          <p:cNvPicPr>
            <a:picLocks noChangeAspect="1"/>
          </p:cNvPicPr>
          <p:nvPr/>
        </p:nvPicPr>
        <p:blipFill>
          <a:blip r:embed="rId3"/>
          <a:stretch>
            <a:fillRect/>
          </a:stretch>
        </p:blipFill>
        <p:spPr>
          <a:xfrm>
            <a:off x="762000" y="685801"/>
            <a:ext cx="9138554" cy="2685393"/>
          </a:xfrm>
          <a:prstGeom prst="rect">
            <a:avLst/>
          </a:prstGeom>
        </p:spPr>
      </p:pic>
      <p:grpSp>
        <p:nvGrpSpPr>
          <p:cNvPr id="8" name="Group 7">
            <a:extLst>
              <a:ext uri="{FF2B5EF4-FFF2-40B4-BE49-F238E27FC236}">
                <a16:creationId xmlns:a16="http://schemas.microsoft.com/office/drawing/2014/main" id="{3ABBE03D-7914-15D9-23D5-E82E32FA8634}"/>
              </a:ext>
            </a:extLst>
          </p:cNvPr>
          <p:cNvGrpSpPr/>
          <p:nvPr/>
        </p:nvGrpSpPr>
        <p:grpSpPr>
          <a:xfrm>
            <a:off x="8469268" y="992235"/>
            <a:ext cx="1270800" cy="135720"/>
            <a:chOff x="8469268" y="992235"/>
            <a:chExt cx="1270800" cy="135720"/>
          </a:xfrm>
        </p:grpSpPr>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9BFA2C6E-4B63-85F1-1FD4-65A59DA1FB4F}"/>
                    </a:ext>
                  </a:extLst>
                </p14:cNvPr>
                <p14:cNvContentPartPr/>
                <p14:nvPr/>
              </p14:nvContentPartPr>
              <p14:xfrm>
                <a:off x="8755828" y="1016715"/>
                <a:ext cx="636840" cy="111240"/>
              </p14:xfrm>
            </p:contentPart>
          </mc:Choice>
          <mc:Fallback xmlns="">
            <p:pic>
              <p:nvPicPr>
                <p:cNvPr id="3" name="Ink 2">
                  <a:extLst>
                    <a:ext uri="{FF2B5EF4-FFF2-40B4-BE49-F238E27FC236}">
                      <a16:creationId xmlns:a16="http://schemas.microsoft.com/office/drawing/2014/main" id="{9BFA2C6E-4B63-85F1-1FD4-65A59DA1FB4F}"/>
                    </a:ext>
                  </a:extLst>
                </p:cNvPr>
                <p:cNvPicPr/>
                <p:nvPr/>
              </p:nvPicPr>
              <p:blipFill>
                <a:blip r:embed="rId5"/>
                <a:stretch>
                  <a:fillRect/>
                </a:stretch>
              </p:blipFill>
              <p:spPr>
                <a:xfrm>
                  <a:off x="8692828" y="953715"/>
                  <a:ext cx="762480" cy="2368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172ABC2F-ED4D-CEA0-72AB-9E8DC095D512}"/>
                    </a:ext>
                  </a:extLst>
                </p14:cNvPr>
                <p14:cNvContentPartPr/>
                <p14:nvPr/>
              </p14:nvContentPartPr>
              <p14:xfrm>
                <a:off x="8469268" y="992235"/>
                <a:ext cx="1270800" cy="131040"/>
              </p14:xfrm>
            </p:contentPart>
          </mc:Choice>
          <mc:Fallback xmlns="">
            <p:pic>
              <p:nvPicPr>
                <p:cNvPr id="4" name="Ink 3">
                  <a:extLst>
                    <a:ext uri="{FF2B5EF4-FFF2-40B4-BE49-F238E27FC236}">
                      <a16:creationId xmlns:a16="http://schemas.microsoft.com/office/drawing/2014/main" id="{172ABC2F-ED4D-CEA0-72AB-9E8DC095D512}"/>
                    </a:ext>
                  </a:extLst>
                </p:cNvPr>
                <p:cNvPicPr/>
                <p:nvPr/>
              </p:nvPicPr>
              <p:blipFill>
                <a:blip r:embed="rId7"/>
                <a:stretch>
                  <a:fillRect/>
                </a:stretch>
              </p:blipFill>
              <p:spPr>
                <a:xfrm>
                  <a:off x="8406268" y="929235"/>
                  <a:ext cx="1396440" cy="25668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79CF9488-1D23-AB15-D954-EECC53B5DF0B}"/>
                  </a:ext>
                </a:extLst>
              </p14:cNvPr>
              <p14:cNvContentPartPr/>
              <p14:nvPr/>
            </p14:nvContentPartPr>
            <p14:xfrm>
              <a:off x="8806948" y="4577777"/>
              <a:ext cx="1282320" cy="254520"/>
            </p14:xfrm>
          </p:contentPart>
        </mc:Choice>
        <mc:Fallback xmlns="">
          <p:pic>
            <p:nvPicPr>
              <p:cNvPr id="7" name="Ink 6">
                <a:extLst>
                  <a:ext uri="{FF2B5EF4-FFF2-40B4-BE49-F238E27FC236}">
                    <a16:creationId xmlns:a16="http://schemas.microsoft.com/office/drawing/2014/main" id="{79CF9488-1D23-AB15-D954-EECC53B5DF0B}"/>
                  </a:ext>
                </a:extLst>
              </p:cNvPr>
              <p:cNvPicPr/>
              <p:nvPr/>
            </p:nvPicPr>
            <p:blipFill>
              <a:blip r:embed="rId9"/>
              <a:stretch>
                <a:fillRect/>
              </a:stretch>
            </p:blipFill>
            <p:spPr>
              <a:xfrm>
                <a:off x="8743930" y="4514777"/>
                <a:ext cx="1407995" cy="380160"/>
              </a:xfrm>
              <a:prstGeom prst="rect">
                <a:avLst/>
              </a:prstGeom>
            </p:spPr>
          </p:pic>
        </mc:Fallback>
      </mc:AlternateContent>
    </p:spTree>
    <p:extLst>
      <p:ext uri="{BB962C8B-B14F-4D97-AF65-F5344CB8AC3E}">
        <p14:creationId xmlns:p14="http://schemas.microsoft.com/office/powerpoint/2010/main" val="1138547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5109F66-80D8-8A1E-F72A-47BD0FCAF62E}"/>
              </a:ext>
            </a:extLst>
          </p:cNvPr>
          <p:cNvPicPr>
            <a:picLocks noChangeAspect="1"/>
          </p:cNvPicPr>
          <p:nvPr/>
        </p:nvPicPr>
        <p:blipFill>
          <a:blip r:embed="rId2"/>
          <a:stretch>
            <a:fillRect/>
          </a:stretch>
        </p:blipFill>
        <p:spPr>
          <a:xfrm>
            <a:off x="532547" y="1066800"/>
            <a:ext cx="11485840" cy="4876800"/>
          </a:xfrm>
          <a:prstGeom prst="rect">
            <a:avLst/>
          </a:prstGeom>
        </p:spPr>
      </p:pic>
    </p:spTree>
    <p:extLst>
      <p:ext uri="{BB962C8B-B14F-4D97-AF65-F5344CB8AC3E}">
        <p14:creationId xmlns:p14="http://schemas.microsoft.com/office/powerpoint/2010/main" val="2594241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27DB6BF-D38D-AF45-BE08-4FB9600B90FE}"/>
              </a:ext>
            </a:extLst>
          </p:cNvPr>
          <p:cNvSpPr txBox="1">
            <a:spLocks/>
          </p:cNvSpPr>
          <p:nvPr/>
        </p:nvSpPr>
        <p:spPr>
          <a:xfrm>
            <a:off x="11276253" y="6562233"/>
            <a:ext cx="787195" cy="296260"/>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66EBB3D-EAB1-47E5-9D6C-7B2F4ADAC97C}" type="slidenum">
              <a:rPr lang="en-US"/>
              <a:pPr>
                <a:defRPr/>
              </a:pPr>
              <a:t>8</a:t>
            </a:fld>
            <a:endParaRPr lang="en-US"/>
          </a:p>
        </p:txBody>
      </p:sp>
      <p:sp>
        <p:nvSpPr>
          <p:cNvPr id="6" name="Rectangle 5">
            <a:extLst>
              <a:ext uri="{FF2B5EF4-FFF2-40B4-BE49-F238E27FC236}">
                <a16:creationId xmlns:a16="http://schemas.microsoft.com/office/drawing/2014/main" id="{EE9E2288-CBA5-A341-8E3E-C209DB9E4AF3}"/>
              </a:ext>
            </a:extLst>
          </p:cNvPr>
          <p:cNvSpPr/>
          <p:nvPr/>
        </p:nvSpPr>
        <p:spPr>
          <a:xfrm>
            <a:off x="457200" y="914401"/>
            <a:ext cx="7696200" cy="461665"/>
          </a:xfrm>
          <a:prstGeom prst="rect">
            <a:avLst/>
          </a:prstGeom>
        </p:spPr>
        <p:txBody>
          <a:bodyPr wrap="square">
            <a:spAutoFit/>
          </a:bodyPr>
          <a:lstStyle/>
          <a:p>
            <a:r>
              <a:rPr lang="en-GB" sz="2400" b="1">
                <a:solidFill>
                  <a:srgbClr val="7030A0"/>
                </a:solidFill>
                <a:latin typeface="Arial" pitchFamily="34" charset="0"/>
                <a:cs typeface="Arial" pitchFamily="34" charset="0"/>
              </a:rPr>
              <a:t> Common Terms Used in Experiments</a:t>
            </a:r>
            <a:endParaRPr lang="en-GB" sz="2400">
              <a:solidFill>
                <a:srgbClr val="7030A0"/>
              </a:solidFill>
              <a:latin typeface="Arial" pitchFamily="34" charset="0"/>
              <a:cs typeface="Arial" pitchFamily="34" charset="0"/>
            </a:endParaRPr>
          </a:p>
        </p:txBody>
      </p:sp>
      <p:sp>
        <p:nvSpPr>
          <p:cNvPr id="8" name="TextBox 7">
            <a:extLst>
              <a:ext uri="{FF2B5EF4-FFF2-40B4-BE49-F238E27FC236}">
                <a16:creationId xmlns:a16="http://schemas.microsoft.com/office/drawing/2014/main" id="{988845A1-0EB9-4D47-9AEC-5FF59B38AB9A}"/>
              </a:ext>
            </a:extLst>
          </p:cNvPr>
          <p:cNvSpPr txBox="1"/>
          <p:nvPr/>
        </p:nvSpPr>
        <p:spPr>
          <a:xfrm>
            <a:off x="457201" y="1981201"/>
            <a:ext cx="4976847" cy="1154675"/>
          </a:xfrm>
          <a:prstGeom prst="rect">
            <a:avLst/>
          </a:prstGeom>
          <a:noFill/>
        </p:spPr>
        <p:txBody>
          <a:bodyPr wrap="square" rtlCol="0">
            <a:spAutoFit/>
          </a:bodyPr>
          <a:lstStyle/>
          <a:p>
            <a:pPr>
              <a:lnSpc>
                <a:spcPct val="150000"/>
              </a:lnSpc>
            </a:pPr>
            <a:r>
              <a:rPr lang="en-US" sz="1600">
                <a:latin typeface="Arial" panose="020B0604020202020204" pitchFamily="34" charset="0"/>
                <a:cs typeface="Arial" panose="020B0604020202020204" pitchFamily="34" charset="0"/>
              </a:rPr>
              <a:t>In this section, you will learn the following: </a:t>
            </a:r>
          </a:p>
          <a:p>
            <a:pPr marL="285750" indent="-285750">
              <a:lnSpc>
                <a:spcPct val="150000"/>
              </a:lnSpc>
              <a:buFont typeface="Arial" panose="020B0604020202020204" pitchFamily="34" charset="0"/>
              <a:buChar char="•"/>
            </a:pPr>
            <a:r>
              <a:rPr lang="en-US" sz="1600">
                <a:latin typeface="Arial" panose="020B0604020202020204" pitchFamily="34" charset="0"/>
                <a:cs typeface="Arial" panose="020B0604020202020204" pitchFamily="34" charset="0"/>
              </a:rPr>
              <a:t>Describe a solvent, solute, solution, saturated solution, residue and filtrate</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p:cNvSpPr/>
          <p:nvPr/>
        </p:nvSpPr>
        <p:spPr>
          <a:xfrm>
            <a:off x="4322782" y="6090777"/>
            <a:ext cx="3246402" cy="307777"/>
          </a:xfrm>
          <a:prstGeom prst="rect">
            <a:avLst/>
          </a:prstGeom>
        </p:spPr>
        <p:txBody>
          <a:bodyPr wrap="none">
            <a:spAutoFit/>
          </a:bodyPr>
          <a:lstStyle/>
          <a:p>
            <a:r>
              <a:rPr lang="en-GB" sz="1400" i="1">
                <a:latin typeface="Arial" pitchFamily="34" charset="0"/>
                <a:cs typeface="Arial" pitchFamily="34" charset="0"/>
              </a:rPr>
              <a:t>Formation of copper(II) sulfate solution</a:t>
            </a:r>
          </a:p>
        </p:txBody>
      </p:sp>
      <p:sp>
        <p:nvSpPr>
          <p:cNvPr id="73" name="Slide Number Placeholder 5">
            <a:extLst>
              <a:ext uri="{FF2B5EF4-FFF2-40B4-BE49-F238E27FC236}">
                <a16:creationId xmlns:a16="http://schemas.microsoft.com/office/drawing/2014/main" id="{D44BB7D3-8040-0E41-B108-E6D31BE8BBB6}"/>
              </a:ext>
            </a:extLst>
          </p:cNvPr>
          <p:cNvSpPr txBox="1">
            <a:spLocks/>
          </p:cNvSpPr>
          <p:nvPr/>
        </p:nvSpPr>
        <p:spPr>
          <a:xfrm>
            <a:off x="11276253" y="6562233"/>
            <a:ext cx="787195" cy="296260"/>
          </a:xfrm>
          <a:prstGeom prst="rect">
            <a:avLst/>
          </a:prstGeom>
        </p:spPr>
        <p:txBody>
          <a:bodyPr vert="horz" lIns="91440" tIns="45720" rIns="91440" bIns="45720" rtlCol="0" anchor="ctr"/>
          <a:lstStyle>
            <a:defPPr>
              <a:defRPr lang="en-US"/>
            </a:defPPr>
            <a:lvl1pPr marL="0" algn="r" defTabSz="9144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66EBB3D-EAB1-47E5-9D6C-7B2F4ADAC97C}" type="slidenum">
              <a:rPr lang="en-US"/>
              <a:pPr>
                <a:defRPr/>
              </a:pPr>
              <a:t>9</a:t>
            </a:fld>
            <a:endParaRPr lang="en-US"/>
          </a:p>
        </p:txBody>
      </p:sp>
      <p:pic>
        <p:nvPicPr>
          <p:cNvPr id="2" name="Picture 1">
            <a:extLst>
              <a:ext uri="{FF2B5EF4-FFF2-40B4-BE49-F238E27FC236}">
                <a16:creationId xmlns:a16="http://schemas.microsoft.com/office/drawing/2014/main" id="{7AFCF376-0C21-7B4A-9EA0-8A7676F28E3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1097" y="838201"/>
            <a:ext cx="10277981" cy="4928211"/>
          </a:xfrm>
          <a:prstGeom prst="rect">
            <a:avLst/>
          </a:prstGeom>
        </p:spPr>
      </p:pic>
    </p:spTree>
  </p:cSld>
  <p:clrMapOvr>
    <a:masterClrMapping/>
  </p:clrMapOvr>
  <p:transition/>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835B334EEA317428C70A7B002204BCB" ma:contentTypeVersion="11" ma:contentTypeDescription="Create a new document." ma:contentTypeScope="" ma:versionID="3bb008df3de30977d9c5c4d92c6782de">
  <xsd:schema xmlns:xsd="http://www.w3.org/2001/XMLSchema" xmlns:xs="http://www.w3.org/2001/XMLSchema" xmlns:p="http://schemas.microsoft.com/office/2006/metadata/properties" xmlns:ns2="aa7ed3ba-7f4c-413a-a8ee-9fd8a56f67b0" xmlns:ns3="be1fe307-b41a-47aa-9775-1f5e9b958563" targetNamespace="http://schemas.microsoft.com/office/2006/metadata/properties" ma:root="true" ma:fieldsID="96570e7cec3db3ad8af1a991ce931e4f" ns2:_="" ns3:_="">
    <xsd:import namespace="aa7ed3ba-7f4c-413a-a8ee-9fd8a56f67b0"/>
    <xsd:import namespace="be1fe307-b41a-47aa-9775-1f5e9b958563"/>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ObjectDetectorVersions"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7ed3ba-7f4c-413a-a8ee-9fd8a56f67b0"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5649ff81-2d45-4437-b9c9-cc3a080d98ea"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e1fe307-b41a-47aa-9775-1f5e9b958563"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133f4548-4c16-49c0-982c-8a8421070753}" ma:internalName="TaxCatchAll" ma:showField="CatchAllData" ma:web="be1fe307-b41a-47aa-9775-1f5e9b95856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EBEE5F-1817-4ACD-BE12-478EAF250A31}">
  <ds:schemaRefs>
    <ds:schemaRef ds:uri="http://schemas.microsoft.com/sharepoint/v3/contenttype/forms"/>
  </ds:schemaRefs>
</ds:datastoreItem>
</file>

<file path=customXml/itemProps2.xml><?xml version="1.0" encoding="utf-8"?>
<ds:datastoreItem xmlns:ds="http://schemas.openxmlformats.org/officeDocument/2006/customXml" ds:itemID="{D44E1AE5-D32B-414F-8850-AC02C6482141}">
  <ds:schemaRefs>
    <ds:schemaRef ds:uri="aa7ed3ba-7f4c-413a-a8ee-9fd8a56f67b0"/>
    <ds:schemaRef ds:uri="be1fe307-b41a-47aa-9775-1f5e9b958563"/>
    <ds:schemaRef ds:uri="http://schemas.microsoft.com/office/2006/metadata/contentType"/>
    <ds:schemaRef ds:uri="http://schemas.microsoft.com/office/2006/metadata/properties/metaAttributes"/>
    <ds:schemaRef ds:uri="http://www.w3.org/2000/xmlns/"/>
    <ds:schemaRef ds:uri="http://www.w3.org/2001/XMLSchema"/>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Application>Microsoft Office PowerPoint</Application>
  <PresentationFormat>宽屏</PresentationFormat>
  <Slides>31</Slides>
  <Notes>19</Notes>
  <HiddenSlides>0</HiddenSlides>
  <ScaleCrop>false</ScaleCrop>
  <HeadingPairs>
    <vt:vector size="4" baseType="variant">
      <vt:variant>
        <vt:lpstr>主题</vt:lpstr>
      </vt:variant>
      <vt:variant>
        <vt:i4>1</vt:i4>
      </vt:variant>
      <vt:variant>
        <vt:lpstr>幻灯片标题</vt:lpstr>
      </vt:variant>
      <vt:variant>
        <vt:i4>31</vt:i4>
      </vt:variant>
    </vt:vector>
  </HeadingPairs>
  <TitlesOfParts>
    <vt:vector size="32" baseType="lpstr">
      <vt:lpstr>Office Theme</vt:lpstr>
      <vt:lpstr>PowerPoint 演示文稿</vt:lpstr>
      <vt:lpstr>APPARATUS!!!</vt:lpstr>
      <vt:lpstr>APPARATUS!!!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How can we separate a liquid from a solution?</vt:lpstr>
      <vt:lpstr>PowerPoint 演示文稿</vt:lpstr>
      <vt:lpstr>PowerPoint 演示文稿</vt:lpstr>
      <vt:lpstr>PowerPoint 演示文稿</vt:lpstr>
      <vt:lpstr>HEHEHEHA</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Borka Popovic</dc:creator>
  <cp:revision>3</cp:revision>
  <dcterms:created xsi:type="dcterms:W3CDTF">2023-09-17T04:06:32Z</dcterms:created>
  <dcterms:modified xsi:type="dcterms:W3CDTF">2023-09-23T02:05:25Z</dcterms:modified>
</cp:coreProperties>
</file>